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7" r:id="rId3"/>
    <p:sldId id="268" r:id="rId4"/>
    <p:sldId id="258" r:id="rId5"/>
    <p:sldId id="259" r:id="rId6"/>
    <p:sldId id="260" r:id="rId7"/>
    <p:sldId id="261" r:id="rId8"/>
    <p:sldId id="269" r:id="rId9"/>
    <p:sldId id="270" r:id="rId10"/>
    <p:sldId id="266" r:id="rId11"/>
  </p:sldIdLst>
  <p:sldSz cx="9144000" cy="6858000" type="screen4x3"/>
  <p:notesSz cx="6888163" cy="100187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6AA8C6-784B-4C39-9C17-65B2F699ABEA}" type="doc">
      <dgm:prSet loTypeId="urn:microsoft.com/office/officeart/2005/8/layout/vProcess5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323A3F-5E19-4E53-A81E-AA84601414F9}">
      <dgm:prSet phldrT="[Текст]" custT="1"/>
      <dgm:spPr/>
      <dgm:t>
        <a:bodyPr/>
        <a:lstStyle/>
        <a:p>
          <a:pPr algn="ctr"/>
          <a:r>
            <a:rPr lang="ru-RU" sz="2800" dirty="0" smtClean="0"/>
            <a:t>Обучение способам работы с информацией</a:t>
          </a:r>
          <a:endParaRPr lang="ru-RU" sz="2800" dirty="0"/>
        </a:p>
      </dgm:t>
    </dgm:pt>
    <dgm:pt modelId="{63D277BC-E05E-4622-8EEA-D06FF543ED72}" type="parTrans" cxnId="{5E90F37E-D91F-4A1A-B961-CD72A7D8B97A}">
      <dgm:prSet/>
      <dgm:spPr/>
      <dgm:t>
        <a:bodyPr/>
        <a:lstStyle/>
        <a:p>
          <a:endParaRPr lang="ru-RU"/>
        </a:p>
      </dgm:t>
    </dgm:pt>
    <dgm:pt modelId="{0DBA6491-2624-4FBD-9116-86D3CDA1D01C}" type="sibTrans" cxnId="{5E90F37E-D91F-4A1A-B961-CD72A7D8B97A}">
      <dgm:prSet/>
      <dgm:spPr/>
      <dgm:t>
        <a:bodyPr/>
        <a:lstStyle/>
        <a:p>
          <a:endParaRPr lang="ru-RU"/>
        </a:p>
      </dgm:t>
    </dgm:pt>
    <dgm:pt modelId="{9EBD287B-1329-499A-B02B-1FB74AF40791}">
      <dgm:prSet custT="1"/>
      <dgm:spPr/>
      <dgm:t>
        <a:bodyPr/>
        <a:lstStyle/>
        <a:p>
          <a:r>
            <a:rPr lang="ru-RU" sz="2400" b="1" dirty="0" smtClean="0"/>
            <a:t>Мыслям учить бессмысленно, так как информация быстро устаревает</a:t>
          </a:r>
          <a:endParaRPr lang="ru-RU" sz="2400" b="1" dirty="0"/>
        </a:p>
      </dgm:t>
    </dgm:pt>
    <dgm:pt modelId="{50E73E91-11D6-4D66-94C5-093C5CEBD0B4}" type="parTrans" cxnId="{3FF8D88B-6A86-47ED-9EEC-713CD29D5EF6}">
      <dgm:prSet/>
      <dgm:spPr/>
      <dgm:t>
        <a:bodyPr/>
        <a:lstStyle/>
        <a:p>
          <a:endParaRPr lang="ru-RU"/>
        </a:p>
      </dgm:t>
    </dgm:pt>
    <dgm:pt modelId="{10250C6A-0D3A-4BBC-86C7-C7783FF56E4F}" type="sibTrans" cxnId="{3FF8D88B-6A86-47ED-9EEC-713CD29D5EF6}">
      <dgm:prSet/>
      <dgm:spPr/>
      <dgm:t>
        <a:bodyPr/>
        <a:lstStyle/>
        <a:p>
          <a:endParaRPr lang="ru-RU"/>
        </a:p>
      </dgm:t>
    </dgm:pt>
    <dgm:pt modelId="{51660B4C-DFAF-4BDD-AA26-6DEEC3239867}">
      <dgm:prSet custT="1"/>
      <dgm:spPr/>
      <dgm:t>
        <a:bodyPr/>
        <a:lstStyle/>
        <a:p>
          <a:pPr algn="l"/>
          <a:r>
            <a:rPr lang="ru-RU" sz="2400" dirty="0" err="1" smtClean="0"/>
            <a:t>Метапредметный</a:t>
          </a:r>
          <a:r>
            <a:rPr lang="ru-RU" sz="2400" dirty="0" smtClean="0"/>
            <a:t> подход – подход, основанный на положениях </a:t>
          </a:r>
          <a:r>
            <a:rPr lang="ru-RU" sz="2400" dirty="0" err="1" smtClean="0"/>
            <a:t>мыследеятельностной</a:t>
          </a:r>
          <a:r>
            <a:rPr lang="ru-RU" sz="2400" dirty="0" smtClean="0"/>
            <a:t> педагогики</a:t>
          </a:r>
          <a:r>
            <a:rPr lang="ru-RU" sz="2300" dirty="0" smtClean="0"/>
            <a:t>.</a:t>
          </a:r>
          <a:endParaRPr lang="ru-RU" sz="2300" dirty="0"/>
        </a:p>
      </dgm:t>
    </dgm:pt>
    <dgm:pt modelId="{53766D98-9E55-4448-806F-45E06FCB807C}" type="parTrans" cxnId="{18184784-8CBF-4711-A7E3-CA8B5E713855}">
      <dgm:prSet/>
      <dgm:spPr/>
      <dgm:t>
        <a:bodyPr/>
        <a:lstStyle/>
        <a:p>
          <a:endParaRPr lang="ru-RU"/>
        </a:p>
      </dgm:t>
    </dgm:pt>
    <dgm:pt modelId="{3BE5AB10-B685-4952-9C1F-59024624E42B}" type="sibTrans" cxnId="{18184784-8CBF-4711-A7E3-CA8B5E713855}">
      <dgm:prSet/>
      <dgm:spPr/>
      <dgm:t>
        <a:bodyPr/>
        <a:lstStyle/>
        <a:p>
          <a:endParaRPr lang="ru-RU"/>
        </a:p>
      </dgm:t>
    </dgm:pt>
    <dgm:pt modelId="{DC8C4099-BC17-4815-8B19-14FA95D8EEB5}" type="pres">
      <dgm:prSet presAssocID="{8D6AA8C6-784B-4C39-9C17-65B2F699ABE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ADE01FB-9D07-4967-8A18-25F4ACDCABDC}" type="pres">
      <dgm:prSet presAssocID="{8D6AA8C6-784B-4C39-9C17-65B2F699ABEA}" presName="dummyMaxCanvas" presStyleCnt="0">
        <dgm:presLayoutVars/>
      </dgm:prSet>
      <dgm:spPr/>
    </dgm:pt>
    <dgm:pt modelId="{D116E78B-EA09-4BF4-8A08-D902777BEEF9}" type="pres">
      <dgm:prSet presAssocID="{8D6AA8C6-784B-4C39-9C17-65B2F699ABEA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F31746-EFAA-402C-AB79-0F5F2FE15792}" type="pres">
      <dgm:prSet presAssocID="{8D6AA8C6-784B-4C39-9C17-65B2F699ABE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7510AA-F550-4093-A338-A00590A73F50}" type="pres">
      <dgm:prSet presAssocID="{8D6AA8C6-784B-4C39-9C17-65B2F699ABEA}" presName="ThreeNodes_3" presStyleLbl="node1" presStyleIdx="2" presStyleCnt="3" custLinFactNeighborX="1261" custLinFactNeighborY="29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687F6-8667-49CE-B324-040F4EEE8187}" type="pres">
      <dgm:prSet presAssocID="{8D6AA8C6-784B-4C39-9C17-65B2F699ABE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AC3CC9-42A5-4FB1-A8A6-BD718D7CFFD3}" type="pres">
      <dgm:prSet presAssocID="{8D6AA8C6-784B-4C39-9C17-65B2F699ABE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E9748-62F2-45F5-96FE-52D3F31B2E3A}" type="pres">
      <dgm:prSet presAssocID="{8D6AA8C6-784B-4C39-9C17-65B2F699ABE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182B75-8CD4-4A48-B61E-2D9AEE50B9E0}" type="pres">
      <dgm:prSet presAssocID="{8D6AA8C6-784B-4C39-9C17-65B2F699ABE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C4514-C430-429E-85D6-42D8CB309ED1}" type="pres">
      <dgm:prSet presAssocID="{8D6AA8C6-784B-4C39-9C17-65B2F699ABE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940B02-619E-421D-A90E-A22437D04FC6}" type="presOf" srcId="{30323A3F-5E19-4E53-A81E-AA84601414F9}" destId="{6A182B75-8CD4-4A48-B61E-2D9AEE50B9E0}" srcOrd="1" destOrd="0" presId="urn:microsoft.com/office/officeart/2005/8/layout/vProcess5"/>
    <dgm:cxn modelId="{CA812935-E60C-425A-A25C-EECD81507B4B}" type="presOf" srcId="{51660B4C-DFAF-4BDD-AA26-6DEEC3239867}" destId="{357510AA-F550-4093-A338-A00590A73F50}" srcOrd="0" destOrd="0" presId="urn:microsoft.com/office/officeart/2005/8/layout/vProcess5"/>
    <dgm:cxn modelId="{1BBA8976-99D2-4FF6-95D8-424CF8969273}" type="presOf" srcId="{51660B4C-DFAF-4BDD-AA26-6DEEC3239867}" destId="{7DAC4514-C430-429E-85D6-42D8CB309ED1}" srcOrd="1" destOrd="0" presId="urn:microsoft.com/office/officeart/2005/8/layout/vProcess5"/>
    <dgm:cxn modelId="{5E90F37E-D91F-4A1A-B961-CD72A7D8B97A}" srcId="{8D6AA8C6-784B-4C39-9C17-65B2F699ABEA}" destId="{30323A3F-5E19-4E53-A81E-AA84601414F9}" srcOrd="1" destOrd="0" parTransId="{63D277BC-E05E-4622-8EEA-D06FF543ED72}" sibTransId="{0DBA6491-2624-4FBD-9116-86D3CDA1D01C}"/>
    <dgm:cxn modelId="{C81245E5-7736-4DD5-ACEE-927FC044B1A9}" type="presOf" srcId="{10250C6A-0D3A-4BBC-86C7-C7783FF56E4F}" destId="{B9E687F6-8667-49CE-B324-040F4EEE8187}" srcOrd="0" destOrd="0" presId="urn:microsoft.com/office/officeart/2005/8/layout/vProcess5"/>
    <dgm:cxn modelId="{18184784-8CBF-4711-A7E3-CA8B5E713855}" srcId="{8D6AA8C6-784B-4C39-9C17-65B2F699ABEA}" destId="{51660B4C-DFAF-4BDD-AA26-6DEEC3239867}" srcOrd="2" destOrd="0" parTransId="{53766D98-9E55-4448-806F-45E06FCB807C}" sibTransId="{3BE5AB10-B685-4952-9C1F-59024624E42B}"/>
    <dgm:cxn modelId="{3FF8D88B-6A86-47ED-9EEC-713CD29D5EF6}" srcId="{8D6AA8C6-784B-4C39-9C17-65B2F699ABEA}" destId="{9EBD287B-1329-499A-B02B-1FB74AF40791}" srcOrd="0" destOrd="0" parTransId="{50E73E91-11D6-4D66-94C5-093C5CEBD0B4}" sibTransId="{10250C6A-0D3A-4BBC-86C7-C7783FF56E4F}"/>
    <dgm:cxn modelId="{61E32C34-F37A-4888-BB31-EF39F3FB8108}" type="presOf" srcId="{8D6AA8C6-784B-4C39-9C17-65B2F699ABEA}" destId="{DC8C4099-BC17-4815-8B19-14FA95D8EEB5}" srcOrd="0" destOrd="0" presId="urn:microsoft.com/office/officeart/2005/8/layout/vProcess5"/>
    <dgm:cxn modelId="{03E4A294-AAD0-4E31-A84E-7C7176070630}" type="presOf" srcId="{0DBA6491-2624-4FBD-9116-86D3CDA1D01C}" destId="{E4AC3CC9-42A5-4FB1-A8A6-BD718D7CFFD3}" srcOrd="0" destOrd="0" presId="urn:microsoft.com/office/officeart/2005/8/layout/vProcess5"/>
    <dgm:cxn modelId="{86E4E580-5EFE-4657-AA6A-BC5B90E6002F}" type="presOf" srcId="{9EBD287B-1329-499A-B02B-1FB74AF40791}" destId="{926E9748-62F2-45F5-96FE-52D3F31B2E3A}" srcOrd="1" destOrd="0" presId="urn:microsoft.com/office/officeart/2005/8/layout/vProcess5"/>
    <dgm:cxn modelId="{6757FDBD-D037-416E-8AA2-CE55272F53A3}" type="presOf" srcId="{30323A3F-5E19-4E53-A81E-AA84601414F9}" destId="{FBF31746-EFAA-402C-AB79-0F5F2FE15792}" srcOrd="0" destOrd="0" presId="urn:microsoft.com/office/officeart/2005/8/layout/vProcess5"/>
    <dgm:cxn modelId="{D2BFA2BA-02AD-474A-942C-F82543218B4F}" type="presOf" srcId="{9EBD287B-1329-499A-B02B-1FB74AF40791}" destId="{D116E78B-EA09-4BF4-8A08-D902777BEEF9}" srcOrd="0" destOrd="0" presId="urn:microsoft.com/office/officeart/2005/8/layout/vProcess5"/>
    <dgm:cxn modelId="{39BE859F-5C82-4EE3-A971-6E658281258B}" type="presParOf" srcId="{DC8C4099-BC17-4815-8B19-14FA95D8EEB5}" destId="{1ADE01FB-9D07-4967-8A18-25F4ACDCABDC}" srcOrd="0" destOrd="0" presId="urn:microsoft.com/office/officeart/2005/8/layout/vProcess5"/>
    <dgm:cxn modelId="{EB7A9429-C4E9-4346-B8F1-A958F96110BE}" type="presParOf" srcId="{DC8C4099-BC17-4815-8B19-14FA95D8EEB5}" destId="{D116E78B-EA09-4BF4-8A08-D902777BEEF9}" srcOrd="1" destOrd="0" presId="urn:microsoft.com/office/officeart/2005/8/layout/vProcess5"/>
    <dgm:cxn modelId="{3A6C1CFE-2E6A-491C-87B4-B12E44D14D37}" type="presParOf" srcId="{DC8C4099-BC17-4815-8B19-14FA95D8EEB5}" destId="{FBF31746-EFAA-402C-AB79-0F5F2FE15792}" srcOrd="2" destOrd="0" presId="urn:microsoft.com/office/officeart/2005/8/layout/vProcess5"/>
    <dgm:cxn modelId="{9F5701CF-0DC2-4DBE-B597-53DA63BD7D10}" type="presParOf" srcId="{DC8C4099-BC17-4815-8B19-14FA95D8EEB5}" destId="{357510AA-F550-4093-A338-A00590A73F50}" srcOrd="3" destOrd="0" presId="urn:microsoft.com/office/officeart/2005/8/layout/vProcess5"/>
    <dgm:cxn modelId="{B623C062-49B7-4117-91EA-A79EFCDF777E}" type="presParOf" srcId="{DC8C4099-BC17-4815-8B19-14FA95D8EEB5}" destId="{B9E687F6-8667-49CE-B324-040F4EEE8187}" srcOrd="4" destOrd="0" presId="urn:microsoft.com/office/officeart/2005/8/layout/vProcess5"/>
    <dgm:cxn modelId="{4651BC0B-269A-4BF5-9A02-640EEFF5827C}" type="presParOf" srcId="{DC8C4099-BC17-4815-8B19-14FA95D8EEB5}" destId="{E4AC3CC9-42A5-4FB1-A8A6-BD718D7CFFD3}" srcOrd="5" destOrd="0" presId="urn:microsoft.com/office/officeart/2005/8/layout/vProcess5"/>
    <dgm:cxn modelId="{7793A96B-DAC7-4190-870B-61A43B741E26}" type="presParOf" srcId="{DC8C4099-BC17-4815-8B19-14FA95D8EEB5}" destId="{926E9748-62F2-45F5-96FE-52D3F31B2E3A}" srcOrd="6" destOrd="0" presId="urn:microsoft.com/office/officeart/2005/8/layout/vProcess5"/>
    <dgm:cxn modelId="{30C6100F-F743-42A7-AD6C-CDE3DF8E62FE}" type="presParOf" srcId="{DC8C4099-BC17-4815-8B19-14FA95D8EEB5}" destId="{6A182B75-8CD4-4A48-B61E-2D9AEE50B9E0}" srcOrd="7" destOrd="0" presId="urn:microsoft.com/office/officeart/2005/8/layout/vProcess5"/>
    <dgm:cxn modelId="{D5856334-F13F-4F8C-9278-A820DF27906E}" type="presParOf" srcId="{DC8C4099-BC17-4815-8B19-14FA95D8EEB5}" destId="{7DAC4514-C430-429E-85D6-42D8CB309ED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77CAF3-2151-4D3F-BE45-9CF40279407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E9EA79-374F-4A8E-A0DD-CF1DD3260489}">
      <dgm:prSet phldrT="[Текст]"/>
      <dgm:spPr/>
      <dgm:t>
        <a:bodyPr/>
        <a:lstStyle/>
        <a:p>
          <a:r>
            <a:rPr lang="ru-RU" dirty="0" smtClean="0"/>
            <a:t>Химия</a:t>
          </a:r>
          <a:endParaRPr lang="ru-RU" dirty="0"/>
        </a:p>
      </dgm:t>
    </dgm:pt>
    <dgm:pt modelId="{69D1ED03-52F3-401D-98CD-E1FE3E5C13F2}" type="parTrans" cxnId="{0E5D4E8C-692B-43FE-A050-F8AA16D8FB72}">
      <dgm:prSet/>
      <dgm:spPr/>
      <dgm:t>
        <a:bodyPr/>
        <a:lstStyle/>
        <a:p>
          <a:endParaRPr lang="ru-RU"/>
        </a:p>
      </dgm:t>
    </dgm:pt>
    <dgm:pt modelId="{5D6C1607-7AFA-4242-A5C0-BBF4967D5BF0}" type="sibTrans" cxnId="{0E5D4E8C-692B-43FE-A050-F8AA16D8FB72}">
      <dgm:prSet/>
      <dgm:spPr/>
      <dgm:t>
        <a:bodyPr/>
        <a:lstStyle/>
        <a:p>
          <a:endParaRPr lang="ru-RU"/>
        </a:p>
      </dgm:t>
    </dgm:pt>
    <dgm:pt modelId="{D760C8D6-C5AF-4F75-8937-5715BFD34F87}">
      <dgm:prSet phldrT="[Текст]"/>
      <dgm:spPr/>
      <dgm:t>
        <a:bodyPr/>
        <a:lstStyle/>
        <a:p>
          <a:r>
            <a:rPr lang="ru-RU" dirty="0" smtClean="0"/>
            <a:t>Базовая</a:t>
          </a:r>
          <a:endParaRPr lang="ru-RU" dirty="0"/>
        </a:p>
      </dgm:t>
    </dgm:pt>
    <dgm:pt modelId="{C7B4706F-3A02-48B9-BD00-482B48503760}" type="parTrans" cxnId="{598A777D-C389-42A7-8D0D-5C41492C7762}">
      <dgm:prSet/>
      <dgm:spPr/>
      <dgm:t>
        <a:bodyPr/>
        <a:lstStyle/>
        <a:p>
          <a:endParaRPr lang="ru-RU"/>
        </a:p>
      </dgm:t>
    </dgm:pt>
    <dgm:pt modelId="{FDE9EC8B-0982-469F-9CB0-11CBEF8FF357}" type="sibTrans" cxnId="{598A777D-C389-42A7-8D0D-5C41492C7762}">
      <dgm:prSet/>
      <dgm:spPr/>
      <dgm:t>
        <a:bodyPr/>
        <a:lstStyle/>
        <a:p>
          <a:endParaRPr lang="ru-RU"/>
        </a:p>
      </dgm:t>
    </dgm:pt>
    <dgm:pt modelId="{89E84E16-57B0-460B-9CBB-34FBC1DDEA87}">
      <dgm:prSet phldrT="[Текст]"/>
      <dgm:spPr/>
      <dgm:t>
        <a:bodyPr/>
        <a:lstStyle/>
        <a:p>
          <a:r>
            <a:rPr lang="ru-RU" dirty="0" smtClean="0"/>
            <a:t>Профильная</a:t>
          </a:r>
          <a:endParaRPr lang="ru-RU" dirty="0"/>
        </a:p>
      </dgm:t>
    </dgm:pt>
    <dgm:pt modelId="{C2450067-BF22-480F-B019-BD3A59BA4FF3}" type="parTrans" cxnId="{5B117233-A420-4FC6-9741-AE4C1EA8A5E6}">
      <dgm:prSet/>
      <dgm:spPr/>
      <dgm:t>
        <a:bodyPr/>
        <a:lstStyle/>
        <a:p>
          <a:endParaRPr lang="ru-RU"/>
        </a:p>
      </dgm:t>
    </dgm:pt>
    <dgm:pt modelId="{04752855-6C26-427C-8501-7765C01643C9}" type="sibTrans" cxnId="{5B117233-A420-4FC6-9741-AE4C1EA8A5E6}">
      <dgm:prSet/>
      <dgm:spPr/>
      <dgm:t>
        <a:bodyPr/>
        <a:lstStyle/>
        <a:p>
          <a:endParaRPr lang="ru-RU"/>
        </a:p>
      </dgm:t>
    </dgm:pt>
    <dgm:pt modelId="{AB83605C-B9E8-4863-9122-E6E68E072282}" type="pres">
      <dgm:prSet presAssocID="{4B77CAF3-2151-4D3F-BE45-9CF40279407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F368801-7082-4328-B4CF-2FBF1B100B07}" type="pres">
      <dgm:prSet presAssocID="{92E9EA79-374F-4A8E-A0DD-CF1DD3260489}" presName="hierRoot1" presStyleCnt="0">
        <dgm:presLayoutVars>
          <dgm:hierBranch val="init"/>
        </dgm:presLayoutVars>
      </dgm:prSet>
      <dgm:spPr/>
    </dgm:pt>
    <dgm:pt modelId="{9CB30B2E-C305-404F-92D3-DF3B9ED140A6}" type="pres">
      <dgm:prSet presAssocID="{92E9EA79-374F-4A8E-A0DD-CF1DD3260489}" presName="rootComposite1" presStyleCnt="0"/>
      <dgm:spPr/>
    </dgm:pt>
    <dgm:pt modelId="{C57ED233-56B5-4887-8110-624F20478B03}" type="pres">
      <dgm:prSet presAssocID="{92E9EA79-374F-4A8E-A0DD-CF1DD3260489}" presName="rootText1" presStyleLbl="node0" presStyleIdx="0" presStyleCnt="1" custScaleX="874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8B9FDD-DB50-4831-AEB8-232EEE59F37A}" type="pres">
      <dgm:prSet presAssocID="{92E9EA79-374F-4A8E-A0DD-CF1DD326048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8FDB40C-AEFA-43D1-B38F-23C8EBAE24E4}" type="pres">
      <dgm:prSet presAssocID="{92E9EA79-374F-4A8E-A0DD-CF1DD3260489}" presName="hierChild2" presStyleCnt="0"/>
      <dgm:spPr/>
    </dgm:pt>
    <dgm:pt modelId="{ADA26864-1447-4C34-BC30-1F50956D03DB}" type="pres">
      <dgm:prSet presAssocID="{C7B4706F-3A02-48B9-BD00-482B48503760}" presName="Name37" presStyleLbl="parChTrans1D2" presStyleIdx="0" presStyleCnt="2"/>
      <dgm:spPr/>
      <dgm:t>
        <a:bodyPr/>
        <a:lstStyle/>
        <a:p>
          <a:endParaRPr lang="ru-RU"/>
        </a:p>
      </dgm:t>
    </dgm:pt>
    <dgm:pt modelId="{E2B2D158-CB77-439B-9A52-8ACDFE28C49F}" type="pres">
      <dgm:prSet presAssocID="{D760C8D6-C5AF-4F75-8937-5715BFD34F87}" presName="hierRoot2" presStyleCnt="0">
        <dgm:presLayoutVars>
          <dgm:hierBranch val="init"/>
        </dgm:presLayoutVars>
      </dgm:prSet>
      <dgm:spPr/>
    </dgm:pt>
    <dgm:pt modelId="{0F16A4E5-7DD2-4933-ACD7-1EC18A9F8C45}" type="pres">
      <dgm:prSet presAssocID="{D760C8D6-C5AF-4F75-8937-5715BFD34F87}" presName="rootComposite" presStyleCnt="0"/>
      <dgm:spPr/>
    </dgm:pt>
    <dgm:pt modelId="{4ED50DBA-47F7-4DA9-8635-FF48DA62554C}" type="pres">
      <dgm:prSet presAssocID="{D760C8D6-C5AF-4F75-8937-5715BFD34F87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C09123A-263D-4C65-A67F-6E9EE87A7810}" type="pres">
      <dgm:prSet presAssocID="{D760C8D6-C5AF-4F75-8937-5715BFD34F87}" presName="rootConnector" presStyleLbl="node2" presStyleIdx="0" presStyleCnt="2"/>
      <dgm:spPr/>
      <dgm:t>
        <a:bodyPr/>
        <a:lstStyle/>
        <a:p>
          <a:endParaRPr lang="ru-RU"/>
        </a:p>
      </dgm:t>
    </dgm:pt>
    <dgm:pt modelId="{320FA2A2-B96D-4F2E-92FC-FD1F3B48BACA}" type="pres">
      <dgm:prSet presAssocID="{D760C8D6-C5AF-4F75-8937-5715BFD34F87}" presName="hierChild4" presStyleCnt="0"/>
      <dgm:spPr/>
    </dgm:pt>
    <dgm:pt modelId="{999DDE9B-0BDF-4A11-95CB-4509CEC0CB87}" type="pres">
      <dgm:prSet presAssocID="{D760C8D6-C5AF-4F75-8937-5715BFD34F87}" presName="hierChild5" presStyleCnt="0"/>
      <dgm:spPr/>
    </dgm:pt>
    <dgm:pt modelId="{A5523627-A5FF-4746-A0B4-DD0C619E7CB8}" type="pres">
      <dgm:prSet presAssocID="{C2450067-BF22-480F-B019-BD3A59BA4FF3}" presName="Name37" presStyleLbl="parChTrans1D2" presStyleIdx="1" presStyleCnt="2"/>
      <dgm:spPr/>
      <dgm:t>
        <a:bodyPr/>
        <a:lstStyle/>
        <a:p>
          <a:endParaRPr lang="ru-RU"/>
        </a:p>
      </dgm:t>
    </dgm:pt>
    <dgm:pt modelId="{0AFAA471-0C6E-4915-8068-7C3886A7B1D1}" type="pres">
      <dgm:prSet presAssocID="{89E84E16-57B0-460B-9CBB-34FBC1DDEA87}" presName="hierRoot2" presStyleCnt="0">
        <dgm:presLayoutVars>
          <dgm:hierBranch val="init"/>
        </dgm:presLayoutVars>
      </dgm:prSet>
      <dgm:spPr/>
    </dgm:pt>
    <dgm:pt modelId="{3CC308AD-D1E0-4FFA-8C9D-24D32B5E6EF6}" type="pres">
      <dgm:prSet presAssocID="{89E84E16-57B0-460B-9CBB-34FBC1DDEA87}" presName="rootComposite" presStyleCnt="0"/>
      <dgm:spPr/>
    </dgm:pt>
    <dgm:pt modelId="{BC58C412-0033-4997-B4AA-5524625FCFCA}" type="pres">
      <dgm:prSet presAssocID="{89E84E16-57B0-460B-9CBB-34FBC1DDEA8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674AC5-F31A-42B2-BEFC-0B1335427764}" type="pres">
      <dgm:prSet presAssocID="{89E84E16-57B0-460B-9CBB-34FBC1DDEA87}" presName="rootConnector" presStyleLbl="node2" presStyleIdx="1" presStyleCnt="2"/>
      <dgm:spPr/>
      <dgm:t>
        <a:bodyPr/>
        <a:lstStyle/>
        <a:p>
          <a:endParaRPr lang="ru-RU"/>
        </a:p>
      </dgm:t>
    </dgm:pt>
    <dgm:pt modelId="{AF688660-83AF-4905-AB2E-66CEB2880B2C}" type="pres">
      <dgm:prSet presAssocID="{89E84E16-57B0-460B-9CBB-34FBC1DDEA87}" presName="hierChild4" presStyleCnt="0"/>
      <dgm:spPr/>
    </dgm:pt>
    <dgm:pt modelId="{6667C08D-2768-4C9E-B630-D0BA962CC06B}" type="pres">
      <dgm:prSet presAssocID="{89E84E16-57B0-460B-9CBB-34FBC1DDEA87}" presName="hierChild5" presStyleCnt="0"/>
      <dgm:spPr/>
    </dgm:pt>
    <dgm:pt modelId="{6207D85D-631B-4FDE-B90A-4A047E5E132C}" type="pres">
      <dgm:prSet presAssocID="{92E9EA79-374F-4A8E-A0DD-CF1DD3260489}" presName="hierChild3" presStyleCnt="0"/>
      <dgm:spPr/>
    </dgm:pt>
  </dgm:ptLst>
  <dgm:cxnLst>
    <dgm:cxn modelId="{7C34AA34-18DB-4A81-8A87-1B31197777BD}" type="presOf" srcId="{D760C8D6-C5AF-4F75-8937-5715BFD34F87}" destId="{0C09123A-263D-4C65-A67F-6E9EE87A7810}" srcOrd="1" destOrd="0" presId="urn:microsoft.com/office/officeart/2005/8/layout/orgChart1"/>
    <dgm:cxn modelId="{232C3E42-7734-41F3-9677-562A32800F84}" type="presOf" srcId="{C2450067-BF22-480F-B019-BD3A59BA4FF3}" destId="{A5523627-A5FF-4746-A0B4-DD0C619E7CB8}" srcOrd="0" destOrd="0" presId="urn:microsoft.com/office/officeart/2005/8/layout/orgChart1"/>
    <dgm:cxn modelId="{3ED075A7-DA40-4530-AFDB-41A609EB24B7}" type="presOf" srcId="{92E9EA79-374F-4A8E-A0DD-CF1DD3260489}" destId="{C57ED233-56B5-4887-8110-624F20478B03}" srcOrd="0" destOrd="0" presId="urn:microsoft.com/office/officeart/2005/8/layout/orgChart1"/>
    <dgm:cxn modelId="{1D902F13-0E9A-404C-9DD3-934AD138B22B}" type="presOf" srcId="{89E84E16-57B0-460B-9CBB-34FBC1DDEA87}" destId="{BC58C412-0033-4997-B4AA-5524625FCFCA}" srcOrd="0" destOrd="0" presId="urn:microsoft.com/office/officeart/2005/8/layout/orgChart1"/>
    <dgm:cxn modelId="{FC80EA0F-CF0B-4459-81B3-384034D400D0}" type="presOf" srcId="{89E84E16-57B0-460B-9CBB-34FBC1DDEA87}" destId="{BF674AC5-F31A-42B2-BEFC-0B1335427764}" srcOrd="1" destOrd="0" presId="urn:microsoft.com/office/officeart/2005/8/layout/orgChart1"/>
    <dgm:cxn modelId="{5B117233-A420-4FC6-9741-AE4C1EA8A5E6}" srcId="{92E9EA79-374F-4A8E-A0DD-CF1DD3260489}" destId="{89E84E16-57B0-460B-9CBB-34FBC1DDEA87}" srcOrd="1" destOrd="0" parTransId="{C2450067-BF22-480F-B019-BD3A59BA4FF3}" sibTransId="{04752855-6C26-427C-8501-7765C01643C9}"/>
    <dgm:cxn modelId="{DAE2A8D3-3DB7-4823-89C1-9F9C1199EA73}" type="presOf" srcId="{D760C8D6-C5AF-4F75-8937-5715BFD34F87}" destId="{4ED50DBA-47F7-4DA9-8635-FF48DA62554C}" srcOrd="0" destOrd="0" presId="urn:microsoft.com/office/officeart/2005/8/layout/orgChart1"/>
    <dgm:cxn modelId="{598A777D-C389-42A7-8D0D-5C41492C7762}" srcId="{92E9EA79-374F-4A8E-A0DD-CF1DD3260489}" destId="{D760C8D6-C5AF-4F75-8937-5715BFD34F87}" srcOrd="0" destOrd="0" parTransId="{C7B4706F-3A02-48B9-BD00-482B48503760}" sibTransId="{FDE9EC8B-0982-469F-9CB0-11CBEF8FF357}"/>
    <dgm:cxn modelId="{0E5D4E8C-692B-43FE-A050-F8AA16D8FB72}" srcId="{4B77CAF3-2151-4D3F-BE45-9CF40279407D}" destId="{92E9EA79-374F-4A8E-A0DD-CF1DD3260489}" srcOrd="0" destOrd="0" parTransId="{69D1ED03-52F3-401D-98CD-E1FE3E5C13F2}" sibTransId="{5D6C1607-7AFA-4242-A5C0-BBF4967D5BF0}"/>
    <dgm:cxn modelId="{9067E548-478C-4E72-9728-39734D69E742}" type="presOf" srcId="{92E9EA79-374F-4A8E-A0DD-CF1DD3260489}" destId="{038B9FDD-DB50-4831-AEB8-232EEE59F37A}" srcOrd="1" destOrd="0" presId="urn:microsoft.com/office/officeart/2005/8/layout/orgChart1"/>
    <dgm:cxn modelId="{D2C2C252-2192-4195-B4A0-E82F26A6F597}" type="presOf" srcId="{C7B4706F-3A02-48B9-BD00-482B48503760}" destId="{ADA26864-1447-4C34-BC30-1F50956D03DB}" srcOrd="0" destOrd="0" presId="urn:microsoft.com/office/officeart/2005/8/layout/orgChart1"/>
    <dgm:cxn modelId="{58721095-5B2B-4B17-B59E-388E7337AE0F}" type="presOf" srcId="{4B77CAF3-2151-4D3F-BE45-9CF40279407D}" destId="{AB83605C-B9E8-4863-9122-E6E68E072282}" srcOrd="0" destOrd="0" presId="urn:microsoft.com/office/officeart/2005/8/layout/orgChart1"/>
    <dgm:cxn modelId="{8E56D76B-112B-4B49-84DB-A7BDA3B81970}" type="presParOf" srcId="{AB83605C-B9E8-4863-9122-E6E68E072282}" destId="{7F368801-7082-4328-B4CF-2FBF1B100B07}" srcOrd="0" destOrd="0" presId="urn:microsoft.com/office/officeart/2005/8/layout/orgChart1"/>
    <dgm:cxn modelId="{35E8967C-F846-4CB0-9C6E-797281C13B63}" type="presParOf" srcId="{7F368801-7082-4328-B4CF-2FBF1B100B07}" destId="{9CB30B2E-C305-404F-92D3-DF3B9ED140A6}" srcOrd="0" destOrd="0" presId="urn:microsoft.com/office/officeart/2005/8/layout/orgChart1"/>
    <dgm:cxn modelId="{F6A5B080-E31D-4A36-A6F3-933138B7B4A7}" type="presParOf" srcId="{9CB30B2E-C305-404F-92D3-DF3B9ED140A6}" destId="{C57ED233-56B5-4887-8110-624F20478B03}" srcOrd="0" destOrd="0" presId="urn:microsoft.com/office/officeart/2005/8/layout/orgChart1"/>
    <dgm:cxn modelId="{DA51D68D-32FD-4A82-A336-06D6C7F9D7E4}" type="presParOf" srcId="{9CB30B2E-C305-404F-92D3-DF3B9ED140A6}" destId="{038B9FDD-DB50-4831-AEB8-232EEE59F37A}" srcOrd="1" destOrd="0" presId="urn:microsoft.com/office/officeart/2005/8/layout/orgChart1"/>
    <dgm:cxn modelId="{ABD208C5-3AE9-4D74-8669-A7C0E5309013}" type="presParOf" srcId="{7F368801-7082-4328-B4CF-2FBF1B100B07}" destId="{F8FDB40C-AEFA-43D1-B38F-23C8EBAE24E4}" srcOrd="1" destOrd="0" presId="urn:microsoft.com/office/officeart/2005/8/layout/orgChart1"/>
    <dgm:cxn modelId="{2A07999C-BFAE-498B-B32E-22066538AD9A}" type="presParOf" srcId="{F8FDB40C-AEFA-43D1-B38F-23C8EBAE24E4}" destId="{ADA26864-1447-4C34-BC30-1F50956D03DB}" srcOrd="0" destOrd="0" presId="urn:microsoft.com/office/officeart/2005/8/layout/orgChart1"/>
    <dgm:cxn modelId="{E6A7BFFD-173F-4A01-997F-9C0A7051366E}" type="presParOf" srcId="{F8FDB40C-AEFA-43D1-B38F-23C8EBAE24E4}" destId="{E2B2D158-CB77-439B-9A52-8ACDFE28C49F}" srcOrd="1" destOrd="0" presId="urn:microsoft.com/office/officeart/2005/8/layout/orgChart1"/>
    <dgm:cxn modelId="{54D73A9B-95CE-4649-AF01-362EA0B48E9D}" type="presParOf" srcId="{E2B2D158-CB77-439B-9A52-8ACDFE28C49F}" destId="{0F16A4E5-7DD2-4933-ACD7-1EC18A9F8C45}" srcOrd="0" destOrd="0" presId="urn:microsoft.com/office/officeart/2005/8/layout/orgChart1"/>
    <dgm:cxn modelId="{0D754D12-0217-4C79-95AB-797352EB0653}" type="presParOf" srcId="{0F16A4E5-7DD2-4933-ACD7-1EC18A9F8C45}" destId="{4ED50DBA-47F7-4DA9-8635-FF48DA62554C}" srcOrd="0" destOrd="0" presId="urn:microsoft.com/office/officeart/2005/8/layout/orgChart1"/>
    <dgm:cxn modelId="{EAC87FA0-9325-442B-90B1-AD8969186808}" type="presParOf" srcId="{0F16A4E5-7DD2-4933-ACD7-1EC18A9F8C45}" destId="{0C09123A-263D-4C65-A67F-6E9EE87A7810}" srcOrd="1" destOrd="0" presId="urn:microsoft.com/office/officeart/2005/8/layout/orgChart1"/>
    <dgm:cxn modelId="{765BC25D-7BC6-4140-91B9-CA42F21146A3}" type="presParOf" srcId="{E2B2D158-CB77-439B-9A52-8ACDFE28C49F}" destId="{320FA2A2-B96D-4F2E-92FC-FD1F3B48BACA}" srcOrd="1" destOrd="0" presId="urn:microsoft.com/office/officeart/2005/8/layout/orgChart1"/>
    <dgm:cxn modelId="{014AB7AE-8DE9-4816-B01F-E6C712D4AE1B}" type="presParOf" srcId="{E2B2D158-CB77-439B-9A52-8ACDFE28C49F}" destId="{999DDE9B-0BDF-4A11-95CB-4509CEC0CB87}" srcOrd="2" destOrd="0" presId="urn:microsoft.com/office/officeart/2005/8/layout/orgChart1"/>
    <dgm:cxn modelId="{D045EF15-E9B3-40B6-B118-DF5529E7C735}" type="presParOf" srcId="{F8FDB40C-AEFA-43D1-B38F-23C8EBAE24E4}" destId="{A5523627-A5FF-4746-A0B4-DD0C619E7CB8}" srcOrd="2" destOrd="0" presId="urn:microsoft.com/office/officeart/2005/8/layout/orgChart1"/>
    <dgm:cxn modelId="{1F9BE4D7-4EAE-4484-81CD-DB3F1A69ECF1}" type="presParOf" srcId="{F8FDB40C-AEFA-43D1-B38F-23C8EBAE24E4}" destId="{0AFAA471-0C6E-4915-8068-7C3886A7B1D1}" srcOrd="3" destOrd="0" presId="urn:microsoft.com/office/officeart/2005/8/layout/orgChart1"/>
    <dgm:cxn modelId="{4931979C-A3ED-4BBC-B72E-A5CF09491FAE}" type="presParOf" srcId="{0AFAA471-0C6E-4915-8068-7C3886A7B1D1}" destId="{3CC308AD-D1E0-4FFA-8C9D-24D32B5E6EF6}" srcOrd="0" destOrd="0" presId="urn:microsoft.com/office/officeart/2005/8/layout/orgChart1"/>
    <dgm:cxn modelId="{3F1710A0-A94A-404B-9A0D-DE7F8A2B2E18}" type="presParOf" srcId="{3CC308AD-D1E0-4FFA-8C9D-24D32B5E6EF6}" destId="{BC58C412-0033-4997-B4AA-5524625FCFCA}" srcOrd="0" destOrd="0" presId="urn:microsoft.com/office/officeart/2005/8/layout/orgChart1"/>
    <dgm:cxn modelId="{F2C100B8-A7AE-4A7A-B9B5-AFB58C651F93}" type="presParOf" srcId="{3CC308AD-D1E0-4FFA-8C9D-24D32B5E6EF6}" destId="{BF674AC5-F31A-42B2-BEFC-0B1335427764}" srcOrd="1" destOrd="0" presId="urn:microsoft.com/office/officeart/2005/8/layout/orgChart1"/>
    <dgm:cxn modelId="{61BD7C21-DFA9-421F-B57B-5857747E2FBF}" type="presParOf" srcId="{0AFAA471-0C6E-4915-8068-7C3886A7B1D1}" destId="{AF688660-83AF-4905-AB2E-66CEB2880B2C}" srcOrd="1" destOrd="0" presId="urn:microsoft.com/office/officeart/2005/8/layout/orgChart1"/>
    <dgm:cxn modelId="{672323FC-4CF0-4337-A0CC-6A295B88FC76}" type="presParOf" srcId="{0AFAA471-0C6E-4915-8068-7C3886A7B1D1}" destId="{6667C08D-2768-4C9E-B630-D0BA962CC06B}" srcOrd="2" destOrd="0" presId="urn:microsoft.com/office/officeart/2005/8/layout/orgChart1"/>
    <dgm:cxn modelId="{7C081AB8-9CA0-4964-83C2-B39AB7E9AE9C}" type="presParOf" srcId="{7F368801-7082-4328-B4CF-2FBF1B100B07}" destId="{6207D85D-631B-4FDE-B90A-4A047E5E132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352379-AD32-4ACC-A605-9FD318D5F9D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D283D8C-E94A-4836-A292-FDAD83BDCB1E}">
      <dgm:prSet phldrT="[Текст]"/>
      <dgm:spPr/>
      <dgm:t>
        <a:bodyPr/>
        <a:lstStyle/>
        <a:p>
          <a:r>
            <a:rPr lang="ru-RU" dirty="0" smtClean="0"/>
            <a:t>Формы  уроков</a:t>
          </a:r>
          <a:endParaRPr lang="ru-RU" dirty="0"/>
        </a:p>
      </dgm:t>
    </dgm:pt>
    <dgm:pt modelId="{231ACD38-D128-4BFB-9806-5F13F93AEDE7}" type="parTrans" cxnId="{377C184F-0DE0-4FC0-B303-50EC0738B9B4}">
      <dgm:prSet/>
      <dgm:spPr/>
      <dgm:t>
        <a:bodyPr/>
        <a:lstStyle/>
        <a:p>
          <a:endParaRPr lang="ru-RU"/>
        </a:p>
      </dgm:t>
    </dgm:pt>
    <dgm:pt modelId="{9F3B26A8-8A55-4363-88FC-40C45B184FC4}" type="sibTrans" cxnId="{377C184F-0DE0-4FC0-B303-50EC0738B9B4}">
      <dgm:prSet/>
      <dgm:spPr/>
      <dgm:t>
        <a:bodyPr/>
        <a:lstStyle/>
        <a:p>
          <a:endParaRPr lang="ru-RU"/>
        </a:p>
      </dgm:t>
    </dgm:pt>
    <dgm:pt modelId="{8490BB29-D01B-43BB-9AFA-FE30D5ED387D}">
      <dgm:prSet phldrT="[Текст]"/>
      <dgm:spPr/>
      <dgm:t>
        <a:bodyPr/>
        <a:lstStyle/>
        <a:p>
          <a:r>
            <a:rPr lang="ru-RU" dirty="0" smtClean="0"/>
            <a:t>Вынесенные уроки</a:t>
          </a:r>
          <a:endParaRPr lang="ru-RU" dirty="0"/>
        </a:p>
      </dgm:t>
    </dgm:pt>
    <dgm:pt modelId="{EA0F20A2-CF49-405A-8EB3-9C6FC9985704}" type="parTrans" cxnId="{9E8C9E69-9CCD-47DB-90CB-B75C07C33AE3}">
      <dgm:prSet/>
      <dgm:spPr/>
      <dgm:t>
        <a:bodyPr/>
        <a:lstStyle/>
        <a:p>
          <a:endParaRPr lang="ru-RU"/>
        </a:p>
      </dgm:t>
    </dgm:pt>
    <dgm:pt modelId="{F7247690-A9F1-490A-9BC0-3874E484D138}" type="sibTrans" cxnId="{9E8C9E69-9CCD-47DB-90CB-B75C07C33AE3}">
      <dgm:prSet/>
      <dgm:spPr/>
      <dgm:t>
        <a:bodyPr/>
        <a:lstStyle/>
        <a:p>
          <a:endParaRPr lang="ru-RU"/>
        </a:p>
      </dgm:t>
    </dgm:pt>
    <dgm:pt modelId="{4E8848B1-F5C6-4706-BE1B-5D00F9998A7B}">
      <dgm:prSet phldrT="[Текст]"/>
      <dgm:spPr/>
      <dgm:t>
        <a:bodyPr/>
        <a:lstStyle/>
        <a:p>
          <a:r>
            <a:rPr lang="ru-RU" dirty="0" smtClean="0"/>
            <a:t>Социальные объекты</a:t>
          </a:r>
          <a:endParaRPr lang="ru-RU" dirty="0"/>
        </a:p>
      </dgm:t>
    </dgm:pt>
    <dgm:pt modelId="{ABCD4C90-1A6E-41FC-BCC2-5AAC0F3B17AB}" type="parTrans" cxnId="{6CF33891-2E21-446D-9A74-57830F74D89C}">
      <dgm:prSet/>
      <dgm:spPr/>
      <dgm:t>
        <a:bodyPr/>
        <a:lstStyle/>
        <a:p>
          <a:endParaRPr lang="ru-RU"/>
        </a:p>
      </dgm:t>
    </dgm:pt>
    <dgm:pt modelId="{78098222-4454-4F1F-84B6-811ECEB1D0CF}" type="sibTrans" cxnId="{6CF33891-2E21-446D-9A74-57830F74D89C}">
      <dgm:prSet/>
      <dgm:spPr/>
      <dgm:t>
        <a:bodyPr/>
        <a:lstStyle/>
        <a:p>
          <a:endParaRPr lang="ru-RU"/>
        </a:p>
      </dgm:t>
    </dgm:pt>
    <dgm:pt modelId="{3C786AA5-1FA0-4562-BF22-76C9F455CEF0}">
      <dgm:prSet phldrT="[Текст]"/>
      <dgm:spPr/>
      <dgm:t>
        <a:bodyPr/>
        <a:lstStyle/>
        <a:p>
          <a:r>
            <a:rPr lang="ru-RU" dirty="0" smtClean="0"/>
            <a:t>Природные объекты</a:t>
          </a:r>
          <a:endParaRPr lang="ru-RU" dirty="0"/>
        </a:p>
      </dgm:t>
    </dgm:pt>
    <dgm:pt modelId="{CBE155E0-540A-473E-B059-317EADE1F40D}" type="parTrans" cxnId="{C8831D01-C3E1-4BC1-B656-104C0E4116C4}">
      <dgm:prSet/>
      <dgm:spPr/>
      <dgm:t>
        <a:bodyPr/>
        <a:lstStyle/>
        <a:p>
          <a:endParaRPr lang="ru-RU"/>
        </a:p>
      </dgm:t>
    </dgm:pt>
    <dgm:pt modelId="{68F0B583-6CB3-47E5-8E40-3AB60FCDD1BB}" type="sibTrans" cxnId="{C8831D01-C3E1-4BC1-B656-104C0E4116C4}">
      <dgm:prSet/>
      <dgm:spPr/>
      <dgm:t>
        <a:bodyPr/>
        <a:lstStyle/>
        <a:p>
          <a:endParaRPr lang="ru-RU"/>
        </a:p>
      </dgm:t>
    </dgm:pt>
    <dgm:pt modelId="{669940C5-613E-494D-B90C-9D18AD014021}">
      <dgm:prSet phldrT="[Текст]"/>
      <dgm:spPr/>
      <dgm:t>
        <a:bodyPr/>
        <a:lstStyle/>
        <a:p>
          <a:r>
            <a:rPr lang="ru-RU" dirty="0" smtClean="0"/>
            <a:t>Уроки качества</a:t>
          </a:r>
          <a:endParaRPr lang="ru-RU" dirty="0"/>
        </a:p>
      </dgm:t>
    </dgm:pt>
    <dgm:pt modelId="{43B429F2-DCD2-4656-A2ED-84C2D089CA06}" type="parTrans" cxnId="{11A88667-009B-4B52-A309-AA9A8AC36388}">
      <dgm:prSet/>
      <dgm:spPr/>
      <dgm:t>
        <a:bodyPr/>
        <a:lstStyle/>
        <a:p>
          <a:endParaRPr lang="ru-RU"/>
        </a:p>
      </dgm:t>
    </dgm:pt>
    <dgm:pt modelId="{AD2253A2-9124-409E-A1A1-B4ADBDC0904F}" type="sibTrans" cxnId="{11A88667-009B-4B52-A309-AA9A8AC36388}">
      <dgm:prSet/>
      <dgm:spPr/>
      <dgm:t>
        <a:bodyPr/>
        <a:lstStyle/>
        <a:p>
          <a:endParaRPr lang="ru-RU"/>
        </a:p>
      </dgm:t>
    </dgm:pt>
    <dgm:pt modelId="{18DE1836-7741-45E8-B8EC-24D2FC792019}">
      <dgm:prSet phldrT="[Текст]"/>
      <dgm:spPr/>
      <dgm:t>
        <a:bodyPr/>
        <a:lstStyle/>
        <a:p>
          <a:r>
            <a:rPr lang="ru-RU" dirty="0" smtClean="0"/>
            <a:t>Продуктов питания</a:t>
          </a:r>
          <a:endParaRPr lang="ru-RU" dirty="0"/>
        </a:p>
      </dgm:t>
    </dgm:pt>
    <dgm:pt modelId="{6FADAC06-FF91-470C-A393-B62396DDCA2C}" type="parTrans" cxnId="{94F56834-92D7-4FAF-AD93-89593789E10E}">
      <dgm:prSet/>
      <dgm:spPr/>
      <dgm:t>
        <a:bodyPr/>
        <a:lstStyle/>
        <a:p>
          <a:endParaRPr lang="ru-RU"/>
        </a:p>
      </dgm:t>
    </dgm:pt>
    <dgm:pt modelId="{3657BC21-5903-493C-9C33-B7CA1BAD3D8E}" type="sibTrans" cxnId="{94F56834-92D7-4FAF-AD93-89593789E10E}">
      <dgm:prSet/>
      <dgm:spPr/>
      <dgm:t>
        <a:bodyPr/>
        <a:lstStyle/>
        <a:p>
          <a:endParaRPr lang="ru-RU"/>
        </a:p>
      </dgm:t>
    </dgm:pt>
    <dgm:pt modelId="{FFF8AD60-8D08-4F2D-BCB5-B87B6FD63BEF}">
      <dgm:prSet/>
      <dgm:spPr/>
      <dgm:t>
        <a:bodyPr/>
        <a:lstStyle/>
        <a:p>
          <a:r>
            <a:rPr lang="ru-RU" dirty="0" smtClean="0"/>
            <a:t>Интегрированные уроки</a:t>
          </a:r>
          <a:endParaRPr lang="ru-RU" dirty="0"/>
        </a:p>
      </dgm:t>
    </dgm:pt>
    <dgm:pt modelId="{3E6DEA64-D223-4F17-988E-886F12EDD622}" type="parTrans" cxnId="{C4681C60-1383-46E9-8B8B-1D57010C5635}">
      <dgm:prSet/>
      <dgm:spPr/>
      <dgm:t>
        <a:bodyPr/>
        <a:lstStyle/>
        <a:p>
          <a:endParaRPr lang="ru-RU"/>
        </a:p>
      </dgm:t>
    </dgm:pt>
    <dgm:pt modelId="{BE758AE6-026B-41D1-9F7A-6B3E74151AA6}" type="sibTrans" cxnId="{C4681C60-1383-46E9-8B8B-1D57010C5635}">
      <dgm:prSet/>
      <dgm:spPr/>
      <dgm:t>
        <a:bodyPr/>
        <a:lstStyle/>
        <a:p>
          <a:endParaRPr lang="ru-RU"/>
        </a:p>
      </dgm:t>
    </dgm:pt>
    <dgm:pt modelId="{1BA88B9B-7358-40A6-A605-FF043EA5DFF6}">
      <dgm:prSet/>
      <dgm:spPr/>
      <dgm:t>
        <a:bodyPr/>
        <a:lstStyle/>
        <a:p>
          <a:r>
            <a:rPr lang="ru-RU" dirty="0" err="1" smtClean="0"/>
            <a:t>Химия+биология</a:t>
          </a:r>
          <a:endParaRPr lang="ru-RU" dirty="0" smtClean="0"/>
        </a:p>
        <a:p>
          <a:r>
            <a:rPr lang="ru-RU" dirty="0" err="1" smtClean="0"/>
            <a:t>Химия+математика</a:t>
          </a:r>
          <a:endParaRPr lang="ru-RU" dirty="0"/>
        </a:p>
      </dgm:t>
    </dgm:pt>
    <dgm:pt modelId="{2F98B556-7CD9-4295-A8DF-F613E5335A8B}" type="parTrans" cxnId="{75395277-971E-47E2-AA1A-D50BBB0866AC}">
      <dgm:prSet/>
      <dgm:spPr/>
      <dgm:t>
        <a:bodyPr/>
        <a:lstStyle/>
        <a:p>
          <a:endParaRPr lang="ru-RU"/>
        </a:p>
      </dgm:t>
    </dgm:pt>
    <dgm:pt modelId="{C33889CC-A7B5-4478-9387-38E1AB82AA57}" type="sibTrans" cxnId="{75395277-971E-47E2-AA1A-D50BBB0866AC}">
      <dgm:prSet/>
      <dgm:spPr/>
      <dgm:t>
        <a:bodyPr/>
        <a:lstStyle/>
        <a:p>
          <a:endParaRPr lang="ru-RU"/>
        </a:p>
      </dgm:t>
    </dgm:pt>
    <dgm:pt modelId="{E8AB4488-8B33-429B-8692-5D26B6F0E9D4}" type="pres">
      <dgm:prSet presAssocID="{48352379-AD32-4ACC-A605-9FD318D5F9D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1ECD27E-B8E2-4466-84DA-C5C939F67A10}" type="pres">
      <dgm:prSet presAssocID="{FD283D8C-E94A-4836-A292-FDAD83BDCB1E}" presName="hierRoot1" presStyleCnt="0"/>
      <dgm:spPr/>
    </dgm:pt>
    <dgm:pt modelId="{27653395-9E96-4651-8627-F52AB688699F}" type="pres">
      <dgm:prSet presAssocID="{FD283D8C-E94A-4836-A292-FDAD83BDCB1E}" presName="composite" presStyleCnt="0"/>
      <dgm:spPr/>
    </dgm:pt>
    <dgm:pt modelId="{A0D794B1-E978-4116-926E-209252E76BCB}" type="pres">
      <dgm:prSet presAssocID="{FD283D8C-E94A-4836-A292-FDAD83BDCB1E}" presName="background" presStyleLbl="node0" presStyleIdx="0" presStyleCnt="1"/>
      <dgm:spPr/>
    </dgm:pt>
    <dgm:pt modelId="{AAEAFBEA-1566-4BBE-BEC2-DA169D942368}" type="pres">
      <dgm:prSet presAssocID="{FD283D8C-E94A-4836-A292-FDAD83BDCB1E}" presName="text" presStyleLbl="fgAcc0" presStyleIdx="0" presStyleCnt="1" custLinFactNeighborX="1388" custLinFactNeighborY="22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B14254-A621-4D1D-8358-497ABC543151}" type="pres">
      <dgm:prSet presAssocID="{FD283D8C-E94A-4836-A292-FDAD83BDCB1E}" presName="hierChild2" presStyleCnt="0"/>
      <dgm:spPr/>
    </dgm:pt>
    <dgm:pt modelId="{38BB35BD-3240-4779-8BD5-0359E51999C5}" type="pres">
      <dgm:prSet presAssocID="{EA0F20A2-CF49-405A-8EB3-9C6FC9985704}" presName="Name10" presStyleLbl="parChTrans1D2" presStyleIdx="0" presStyleCnt="3"/>
      <dgm:spPr/>
      <dgm:t>
        <a:bodyPr/>
        <a:lstStyle/>
        <a:p>
          <a:endParaRPr lang="ru-RU"/>
        </a:p>
      </dgm:t>
    </dgm:pt>
    <dgm:pt modelId="{64F95937-F988-46E6-9619-B3DA020FE82F}" type="pres">
      <dgm:prSet presAssocID="{8490BB29-D01B-43BB-9AFA-FE30D5ED387D}" presName="hierRoot2" presStyleCnt="0"/>
      <dgm:spPr/>
    </dgm:pt>
    <dgm:pt modelId="{DA1AF20E-E092-4A6F-A9FF-44A87FCFBC56}" type="pres">
      <dgm:prSet presAssocID="{8490BB29-D01B-43BB-9AFA-FE30D5ED387D}" presName="composite2" presStyleCnt="0"/>
      <dgm:spPr/>
    </dgm:pt>
    <dgm:pt modelId="{1E42E7D1-6C4A-4A85-836C-7C8D327AC709}" type="pres">
      <dgm:prSet presAssocID="{8490BB29-D01B-43BB-9AFA-FE30D5ED387D}" presName="background2" presStyleLbl="node2" presStyleIdx="0" presStyleCnt="3"/>
      <dgm:spPr/>
    </dgm:pt>
    <dgm:pt modelId="{21796306-F7DC-4835-A061-88C8131770D9}" type="pres">
      <dgm:prSet presAssocID="{8490BB29-D01B-43BB-9AFA-FE30D5ED387D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410273-B3FB-48B5-89A0-5FDF39016013}" type="pres">
      <dgm:prSet presAssocID="{8490BB29-D01B-43BB-9AFA-FE30D5ED387D}" presName="hierChild3" presStyleCnt="0"/>
      <dgm:spPr/>
    </dgm:pt>
    <dgm:pt modelId="{019062B2-E637-4968-809A-2EC2B5271776}" type="pres">
      <dgm:prSet presAssocID="{ABCD4C90-1A6E-41FC-BCC2-5AAC0F3B17AB}" presName="Name17" presStyleLbl="parChTrans1D3" presStyleIdx="0" presStyleCnt="4"/>
      <dgm:spPr/>
      <dgm:t>
        <a:bodyPr/>
        <a:lstStyle/>
        <a:p>
          <a:endParaRPr lang="ru-RU"/>
        </a:p>
      </dgm:t>
    </dgm:pt>
    <dgm:pt modelId="{58808395-E457-40B0-B182-66117124901C}" type="pres">
      <dgm:prSet presAssocID="{4E8848B1-F5C6-4706-BE1B-5D00F9998A7B}" presName="hierRoot3" presStyleCnt="0"/>
      <dgm:spPr/>
    </dgm:pt>
    <dgm:pt modelId="{7161AD60-3E4F-4EEA-AA16-8708B1E8CEC8}" type="pres">
      <dgm:prSet presAssocID="{4E8848B1-F5C6-4706-BE1B-5D00F9998A7B}" presName="composite3" presStyleCnt="0"/>
      <dgm:spPr/>
    </dgm:pt>
    <dgm:pt modelId="{4766333D-B2CC-48A0-8F85-FC7AF2F6FBD7}" type="pres">
      <dgm:prSet presAssocID="{4E8848B1-F5C6-4706-BE1B-5D00F9998A7B}" presName="background3" presStyleLbl="node3" presStyleIdx="0" presStyleCnt="4"/>
      <dgm:spPr/>
    </dgm:pt>
    <dgm:pt modelId="{8C9436C3-9185-461D-A264-99DCAC68EF9C}" type="pres">
      <dgm:prSet presAssocID="{4E8848B1-F5C6-4706-BE1B-5D00F9998A7B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ADB987-D7C0-4FC3-A9DD-2AEF77B32BF6}" type="pres">
      <dgm:prSet presAssocID="{4E8848B1-F5C6-4706-BE1B-5D00F9998A7B}" presName="hierChild4" presStyleCnt="0"/>
      <dgm:spPr/>
    </dgm:pt>
    <dgm:pt modelId="{1D96EEF1-1A37-4547-82F6-4AA72C6F1A28}" type="pres">
      <dgm:prSet presAssocID="{CBE155E0-540A-473E-B059-317EADE1F40D}" presName="Name17" presStyleLbl="parChTrans1D3" presStyleIdx="1" presStyleCnt="4"/>
      <dgm:spPr/>
      <dgm:t>
        <a:bodyPr/>
        <a:lstStyle/>
        <a:p>
          <a:endParaRPr lang="ru-RU"/>
        </a:p>
      </dgm:t>
    </dgm:pt>
    <dgm:pt modelId="{6E6E931F-16F3-469F-BD0C-76A36C7ADCA8}" type="pres">
      <dgm:prSet presAssocID="{3C786AA5-1FA0-4562-BF22-76C9F455CEF0}" presName="hierRoot3" presStyleCnt="0"/>
      <dgm:spPr/>
    </dgm:pt>
    <dgm:pt modelId="{CB1251C4-D5A9-4D58-8EDB-25A390537FC0}" type="pres">
      <dgm:prSet presAssocID="{3C786AA5-1FA0-4562-BF22-76C9F455CEF0}" presName="composite3" presStyleCnt="0"/>
      <dgm:spPr/>
    </dgm:pt>
    <dgm:pt modelId="{2F8B852F-76CF-46E0-A124-A6E024741DF2}" type="pres">
      <dgm:prSet presAssocID="{3C786AA5-1FA0-4562-BF22-76C9F455CEF0}" presName="background3" presStyleLbl="node3" presStyleIdx="1" presStyleCnt="4"/>
      <dgm:spPr/>
    </dgm:pt>
    <dgm:pt modelId="{74BEF20F-8A4F-4BB0-BC7D-31B4C62B4B3A}" type="pres">
      <dgm:prSet presAssocID="{3C786AA5-1FA0-4562-BF22-76C9F455CEF0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113A1D-5318-4FD7-AFBE-3A3099DBBEE5}" type="pres">
      <dgm:prSet presAssocID="{3C786AA5-1FA0-4562-BF22-76C9F455CEF0}" presName="hierChild4" presStyleCnt="0"/>
      <dgm:spPr/>
    </dgm:pt>
    <dgm:pt modelId="{61C90C03-65EE-4113-AD3B-0D1659C5106B}" type="pres">
      <dgm:prSet presAssocID="{43B429F2-DCD2-4656-A2ED-84C2D089CA06}" presName="Name10" presStyleLbl="parChTrans1D2" presStyleIdx="1" presStyleCnt="3"/>
      <dgm:spPr/>
      <dgm:t>
        <a:bodyPr/>
        <a:lstStyle/>
        <a:p>
          <a:endParaRPr lang="ru-RU"/>
        </a:p>
      </dgm:t>
    </dgm:pt>
    <dgm:pt modelId="{F391FBAF-1855-4682-833B-5201135FD271}" type="pres">
      <dgm:prSet presAssocID="{669940C5-613E-494D-B90C-9D18AD014021}" presName="hierRoot2" presStyleCnt="0"/>
      <dgm:spPr/>
    </dgm:pt>
    <dgm:pt modelId="{024FB565-6461-423D-88AD-DB1686397426}" type="pres">
      <dgm:prSet presAssocID="{669940C5-613E-494D-B90C-9D18AD014021}" presName="composite2" presStyleCnt="0"/>
      <dgm:spPr/>
    </dgm:pt>
    <dgm:pt modelId="{DA34E107-F6E4-4FE2-AE0B-C4CF267EA1CA}" type="pres">
      <dgm:prSet presAssocID="{669940C5-613E-494D-B90C-9D18AD014021}" presName="background2" presStyleLbl="node2" presStyleIdx="1" presStyleCnt="3"/>
      <dgm:spPr/>
    </dgm:pt>
    <dgm:pt modelId="{C464465E-32C0-476A-9A16-C97A5DC51945}" type="pres">
      <dgm:prSet presAssocID="{669940C5-613E-494D-B90C-9D18AD014021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07C8482-F427-4ED8-BDE8-98A07EDB421B}" type="pres">
      <dgm:prSet presAssocID="{669940C5-613E-494D-B90C-9D18AD014021}" presName="hierChild3" presStyleCnt="0"/>
      <dgm:spPr/>
    </dgm:pt>
    <dgm:pt modelId="{5C5C5013-172E-4BD5-8BD5-3C761B064AC9}" type="pres">
      <dgm:prSet presAssocID="{6FADAC06-FF91-470C-A393-B62396DDCA2C}" presName="Name17" presStyleLbl="parChTrans1D3" presStyleIdx="2" presStyleCnt="4"/>
      <dgm:spPr/>
      <dgm:t>
        <a:bodyPr/>
        <a:lstStyle/>
        <a:p>
          <a:endParaRPr lang="ru-RU"/>
        </a:p>
      </dgm:t>
    </dgm:pt>
    <dgm:pt modelId="{4C545EDD-C2DB-42B7-972A-2B2D49D922F1}" type="pres">
      <dgm:prSet presAssocID="{18DE1836-7741-45E8-B8EC-24D2FC792019}" presName="hierRoot3" presStyleCnt="0"/>
      <dgm:spPr/>
    </dgm:pt>
    <dgm:pt modelId="{3D3C2F3C-8DB9-439E-9625-EEA1C9C0E112}" type="pres">
      <dgm:prSet presAssocID="{18DE1836-7741-45E8-B8EC-24D2FC792019}" presName="composite3" presStyleCnt="0"/>
      <dgm:spPr/>
    </dgm:pt>
    <dgm:pt modelId="{7F25ED73-CD52-43C1-A0D0-105A490712B9}" type="pres">
      <dgm:prSet presAssocID="{18DE1836-7741-45E8-B8EC-24D2FC792019}" presName="background3" presStyleLbl="node3" presStyleIdx="2" presStyleCnt="4"/>
      <dgm:spPr/>
    </dgm:pt>
    <dgm:pt modelId="{7E84854D-13D7-4BB2-8B52-3AFD8F1434A0}" type="pres">
      <dgm:prSet presAssocID="{18DE1836-7741-45E8-B8EC-24D2FC792019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F893E6-7BE8-41A4-831D-A65AC7BD0D78}" type="pres">
      <dgm:prSet presAssocID="{18DE1836-7741-45E8-B8EC-24D2FC792019}" presName="hierChild4" presStyleCnt="0"/>
      <dgm:spPr/>
    </dgm:pt>
    <dgm:pt modelId="{97560467-8203-426E-8092-7D5C2B76DA5C}" type="pres">
      <dgm:prSet presAssocID="{3E6DEA64-D223-4F17-988E-886F12EDD622}" presName="Name10" presStyleLbl="parChTrans1D2" presStyleIdx="2" presStyleCnt="3"/>
      <dgm:spPr/>
      <dgm:t>
        <a:bodyPr/>
        <a:lstStyle/>
        <a:p>
          <a:endParaRPr lang="ru-RU"/>
        </a:p>
      </dgm:t>
    </dgm:pt>
    <dgm:pt modelId="{1AEC0C29-2BDB-4D8B-AD17-9448985B4E80}" type="pres">
      <dgm:prSet presAssocID="{FFF8AD60-8D08-4F2D-BCB5-B87B6FD63BEF}" presName="hierRoot2" presStyleCnt="0"/>
      <dgm:spPr/>
    </dgm:pt>
    <dgm:pt modelId="{0171632D-1C1F-49D6-B352-7F6B5071C76D}" type="pres">
      <dgm:prSet presAssocID="{FFF8AD60-8D08-4F2D-BCB5-B87B6FD63BEF}" presName="composite2" presStyleCnt="0"/>
      <dgm:spPr/>
    </dgm:pt>
    <dgm:pt modelId="{C81EB503-C236-4A62-9FD3-ABF5C1F46B5D}" type="pres">
      <dgm:prSet presAssocID="{FFF8AD60-8D08-4F2D-BCB5-B87B6FD63BEF}" presName="background2" presStyleLbl="node2" presStyleIdx="2" presStyleCnt="3"/>
      <dgm:spPr/>
    </dgm:pt>
    <dgm:pt modelId="{90B6FECD-CDCF-49C1-AFEE-AF98BF5FDDD1}" type="pres">
      <dgm:prSet presAssocID="{FFF8AD60-8D08-4F2D-BCB5-B87B6FD63BEF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DF3BD6-83D1-427A-B7B0-15CA576D4DD1}" type="pres">
      <dgm:prSet presAssocID="{FFF8AD60-8D08-4F2D-BCB5-B87B6FD63BEF}" presName="hierChild3" presStyleCnt="0"/>
      <dgm:spPr/>
    </dgm:pt>
    <dgm:pt modelId="{7E771991-4390-4B21-BDDD-0246B61F660F}" type="pres">
      <dgm:prSet presAssocID="{2F98B556-7CD9-4295-A8DF-F613E5335A8B}" presName="Name17" presStyleLbl="parChTrans1D3" presStyleIdx="3" presStyleCnt="4"/>
      <dgm:spPr/>
      <dgm:t>
        <a:bodyPr/>
        <a:lstStyle/>
        <a:p>
          <a:endParaRPr lang="ru-RU"/>
        </a:p>
      </dgm:t>
    </dgm:pt>
    <dgm:pt modelId="{894FD378-8907-4ECF-91D2-2508CB2999F5}" type="pres">
      <dgm:prSet presAssocID="{1BA88B9B-7358-40A6-A605-FF043EA5DFF6}" presName="hierRoot3" presStyleCnt="0"/>
      <dgm:spPr/>
    </dgm:pt>
    <dgm:pt modelId="{5B072A84-D975-429A-9F8D-7E7CCF82AE05}" type="pres">
      <dgm:prSet presAssocID="{1BA88B9B-7358-40A6-A605-FF043EA5DFF6}" presName="composite3" presStyleCnt="0"/>
      <dgm:spPr/>
    </dgm:pt>
    <dgm:pt modelId="{221BC5C5-24B8-4659-B5E7-E5B8363701BB}" type="pres">
      <dgm:prSet presAssocID="{1BA88B9B-7358-40A6-A605-FF043EA5DFF6}" presName="background3" presStyleLbl="node3" presStyleIdx="3" presStyleCnt="4"/>
      <dgm:spPr/>
    </dgm:pt>
    <dgm:pt modelId="{68DDA8E3-5CDF-491F-926F-66EBE8E9AD79}" type="pres">
      <dgm:prSet presAssocID="{1BA88B9B-7358-40A6-A605-FF043EA5DFF6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570A45-BB05-4220-ABE8-E8A0257ACDF4}" type="pres">
      <dgm:prSet presAssocID="{1BA88B9B-7358-40A6-A605-FF043EA5DFF6}" presName="hierChild4" presStyleCnt="0"/>
      <dgm:spPr/>
    </dgm:pt>
  </dgm:ptLst>
  <dgm:cxnLst>
    <dgm:cxn modelId="{3391A637-ECB4-48E1-ADA8-D09C7F94D7AC}" type="presOf" srcId="{6FADAC06-FF91-470C-A393-B62396DDCA2C}" destId="{5C5C5013-172E-4BD5-8BD5-3C761B064AC9}" srcOrd="0" destOrd="0" presId="urn:microsoft.com/office/officeart/2005/8/layout/hierarchy1"/>
    <dgm:cxn modelId="{9E8C9E69-9CCD-47DB-90CB-B75C07C33AE3}" srcId="{FD283D8C-E94A-4836-A292-FDAD83BDCB1E}" destId="{8490BB29-D01B-43BB-9AFA-FE30D5ED387D}" srcOrd="0" destOrd="0" parTransId="{EA0F20A2-CF49-405A-8EB3-9C6FC9985704}" sibTransId="{F7247690-A9F1-490A-9BC0-3874E484D138}"/>
    <dgm:cxn modelId="{59192855-B331-4791-991A-C8D3F306BD50}" type="presOf" srcId="{CBE155E0-540A-473E-B059-317EADE1F40D}" destId="{1D96EEF1-1A37-4547-82F6-4AA72C6F1A28}" srcOrd="0" destOrd="0" presId="urn:microsoft.com/office/officeart/2005/8/layout/hierarchy1"/>
    <dgm:cxn modelId="{A65A4090-B01C-45D5-B154-76636730C329}" type="presOf" srcId="{FD283D8C-E94A-4836-A292-FDAD83BDCB1E}" destId="{AAEAFBEA-1566-4BBE-BEC2-DA169D942368}" srcOrd="0" destOrd="0" presId="urn:microsoft.com/office/officeart/2005/8/layout/hierarchy1"/>
    <dgm:cxn modelId="{C5B42296-C510-46C6-A9A8-4EFC20D1B861}" type="presOf" srcId="{EA0F20A2-CF49-405A-8EB3-9C6FC9985704}" destId="{38BB35BD-3240-4779-8BD5-0359E51999C5}" srcOrd="0" destOrd="0" presId="urn:microsoft.com/office/officeart/2005/8/layout/hierarchy1"/>
    <dgm:cxn modelId="{1EF0A33F-BAE8-45E7-A25E-1E6E534C839B}" type="presOf" srcId="{FFF8AD60-8D08-4F2D-BCB5-B87B6FD63BEF}" destId="{90B6FECD-CDCF-49C1-AFEE-AF98BF5FDDD1}" srcOrd="0" destOrd="0" presId="urn:microsoft.com/office/officeart/2005/8/layout/hierarchy1"/>
    <dgm:cxn modelId="{F3A053C2-A244-4F68-A7EA-EE6559BC9B6D}" type="presOf" srcId="{43B429F2-DCD2-4656-A2ED-84C2D089CA06}" destId="{61C90C03-65EE-4113-AD3B-0D1659C5106B}" srcOrd="0" destOrd="0" presId="urn:microsoft.com/office/officeart/2005/8/layout/hierarchy1"/>
    <dgm:cxn modelId="{75395277-971E-47E2-AA1A-D50BBB0866AC}" srcId="{FFF8AD60-8D08-4F2D-BCB5-B87B6FD63BEF}" destId="{1BA88B9B-7358-40A6-A605-FF043EA5DFF6}" srcOrd="0" destOrd="0" parTransId="{2F98B556-7CD9-4295-A8DF-F613E5335A8B}" sibTransId="{C33889CC-A7B5-4478-9387-38E1AB82AA57}"/>
    <dgm:cxn modelId="{F4DA3270-95F3-4F96-A896-0A3E31E7086D}" type="presOf" srcId="{669940C5-613E-494D-B90C-9D18AD014021}" destId="{C464465E-32C0-476A-9A16-C97A5DC51945}" srcOrd="0" destOrd="0" presId="urn:microsoft.com/office/officeart/2005/8/layout/hierarchy1"/>
    <dgm:cxn modelId="{E9072FEB-5952-45CD-B5E9-C213FF6EAA87}" type="presOf" srcId="{8490BB29-D01B-43BB-9AFA-FE30D5ED387D}" destId="{21796306-F7DC-4835-A061-88C8131770D9}" srcOrd="0" destOrd="0" presId="urn:microsoft.com/office/officeart/2005/8/layout/hierarchy1"/>
    <dgm:cxn modelId="{6CF33891-2E21-446D-9A74-57830F74D89C}" srcId="{8490BB29-D01B-43BB-9AFA-FE30D5ED387D}" destId="{4E8848B1-F5C6-4706-BE1B-5D00F9998A7B}" srcOrd="0" destOrd="0" parTransId="{ABCD4C90-1A6E-41FC-BCC2-5AAC0F3B17AB}" sibTransId="{78098222-4454-4F1F-84B6-811ECEB1D0CF}"/>
    <dgm:cxn modelId="{CF903BFC-07A9-4F1E-8D2E-6B074A761E0F}" type="presOf" srcId="{3C786AA5-1FA0-4562-BF22-76C9F455CEF0}" destId="{74BEF20F-8A4F-4BB0-BC7D-31B4C62B4B3A}" srcOrd="0" destOrd="0" presId="urn:microsoft.com/office/officeart/2005/8/layout/hierarchy1"/>
    <dgm:cxn modelId="{C8831D01-C3E1-4BC1-B656-104C0E4116C4}" srcId="{8490BB29-D01B-43BB-9AFA-FE30D5ED387D}" destId="{3C786AA5-1FA0-4562-BF22-76C9F455CEF0}" srcOrd="1" destOrd="0" parTransId="{CBE155E0-540A-473E-B059-317EADE1F40D}" sibTransId="{68F0B583-6CB3-47E5-8E40-3AB60FCDD1BB}"/>
    <dgm:cxn modelId="{10D564CC-F7C5-4EE9-A77C-2ACBD6DE4525}" type="presOf" srcId="{ABCD4C90-1A6E-41FC-BCC2-5AAC0F3B17AB}" destId="{019062B2-E637-4968-809A-2EC2B5271776}" srcOrd="0" destOrd="0" presId="urn:microsoft.com/office/officeart/2005/8/layout/hierarchy1"/>
    <dgm:cxn modelId="{11A88667-009B-4B52-A309-AA9A8AC36388}" srcId="{FD283D8C-E94A-4836-A292-FDAD83BDCB1E}" destId="{669940C5-613E-494D-B90C-9D18AD014021}" srcOrd="1" destOrd="0" parTransId="{43B429F2-DCD2-4656-A2ED-84C2D089CA06}" sibTransId="{AD2253A2-9124-409E-A1A1-B4ADBDC0904F}"/>
    <dgm:cxn modelId="{A0A7610B-C291-43E7-8AA5-5ACDFA16E490}" type="presOf" srcId="{2F98B556-7CD9-4295-A8DF-F613E5335A8B}" destId="{7E771991-4390-4B21-BDDD-0246B61F660F}" srcOrd="0" destOrd="0" presId="urn:microsoft.com/office/officeart/2005/8/layout/hierarchy1"/>
    <dgm:cxn modelId="{F8E51EE8-083C-47E6-BC15-562640CDF3BA}" type="presOf" srcId="{3E6DEA64-D223-4F17-988E-886F12EDD622}" destId="{97560467-8203-426E-8092-7D5C2B76DA5C}" srcOrd="0" destOrd="0" presId="urn:microsoft.com/office/officeart/2005/8/layout/hierarchy1"/>
    <dgm:cxn modelId="{C6ACED53-1E75-487D-A982-14B7348AE665}" type="presOf" srcId="{18DE1836-7741-45E8-B8EC-24D2FC792019}" destId="{7E84854D-13D7-4BB2-8B52-3AFD8F1434A0}" srcOrd="0" destOrd="0" presId="urn:microsoft.com/office/officeart/2005/8/layout/hierarchy1"/>
    <dgm:cxn modelId="{F619A69C-AF32-456B-96EB-732DF2E28678}" type="presOf" srcId="{48352379-AD32-4ACC-A605-9FD318D5F9D7}" destId="{E8AB4488-8B33-429B-8692-5D26B6F0E9D4}" srcOrd="0" destOrd="0" presId="urn:microsoft.com/office/officeart/2005/8/layout/hierarchy1"/>
    <dgm:cxn modelId="{377C184F-0DE0-4FC0-B303-50EC0738B9B4}" srcId="{48352379-AD32-4ACC-A605-9FD318D5F9D7}" destId="{FD283D8C-E94A-4836-A292-FDAD83BDCB1E}" srcOrd="0" destOrd="0" parTransId="{231ACD38-D128-4BFB-9806-5F13F93AEDE7}" sibTransId="{9F3B26A8-8A55-4363-88FC-40C45B184FC4}"/>
    <dgm:cxn modelId="{C4681C60-1383-46E9-8B8B-1D57010C5635}" srcId="{FD283D8C-E94A-4836-A292-FDAD83BDCB1E}" destId="{FFF8AD60-8D08-4F2D-BCB5-B87B6FD63BEF}" srcOrd="2" destOrd="0" parTransId="{3E6DEA64-D223-4F17-988E-886F12EDD622}" sibTransId="{BE758AE6-026B-41D1-9F7A-6B3E74151AA6}"/>
    <dgm:cxn modelId="{79CBABCC-74A7-435F-A7FE-8270C3CEFA31}" type="presOf" srcId="{4E8848B1-F5C6-4706-BE1B-5D00F9998A7B}" destId="{8C9436C3-9185-461D-A264-99DCAC68EF9C}" srcOrd="0" destOrd="0" presId="urn:microsoft.com/office/officeart/2005/8/layout/hierarchy1"/>
    <dgm:cxn modelId="{8EC0FA18-BDAC-4AF8-882F-5D19D859EC11}" type="presOf" srcId="{1BA88B9B-7358-40A6-A605-FF043EA5DFF6}" destId="{68DDA8E3-5CDF-491F-926F-66EBE8E9AD79}" srcOrd="0" destOrd="0" presId="urn:microsoft.com/office/officeart/2005/8/layout/hierarchy1"/>
    <dgm:cxn modelId="{94F56834-92D7-4FAF-AD93-89593789E10E}" srcId="{669940C5-613E-494D-B90C-9D18AD014021}" destId="{18DE1836-7741-45E8-B8EC-24D2FC792019}" srcOrd="0" destOrd="0" parTransId="{6FADAC06-FF91-470C-A393-B62396DDCA2C}" sibTransId="{3657BC21-5903-493C-9C33-B7CA1BAD3D8E}"/>
    <dgm:cxn modelId="{701C991D-0E0B-4CF0-9100-E4351C3F4B52}" type="presParOf" srcId="{E8AB4488-8B33-429B-8692-5D26B6F0E9D4}" destId="{D1ECD27E-B8E2-4466-84DA-C5C939F67A10}" srcOrd="0" destOrd="0" presId="urn:microsoft.com/office/officeart/2005/8/layout/hierarchy1"/>
    <dgm:cxn modelId="{C762D5A7-C73F-4FBF-889B-D3F1CC15B271}" type="presParOf" srcId="{D1ECD27E-B8E2-4466-84DA-C5C939F67A10}" destId="{27653395-9E96-4651-8627-F52AB688699F}" srcOrd="0" destOrd="0" presId="urn:microsoft.com/office/officeart/2005/8/layout/hierarchy1"/>
    <dgm:cxn modelId="{EC0E32DA-70DD-43F7-9A7A-819C48CFD414}" type="presParOf" srcId="{27653395-9E96-4651-8627-F52AB688699F}" destId="{A0D794B1-E978-4116-926E-209252E76BCB}" srcOrd="0" destOrd="0" presId="urn:microsoft.com/office/officeart/2005/8/layout/hierarchy1"/>
    <dgm:cxn modelId="{8AB6CD46-0BB9-470E-869F-4AF437D37B7F}" type="presParOf" srcId="{27653395-9E96-4651-8627-F52AB688699F}" destId="{AAEAFBEA-1566-4BBE-BEC2-DA169D942368}" srcOrd="1" destOrd="0" presId="urn:microsoft.com/office/officeart/2005/8/layout/hierarchy1"/>
    <dgm:cxn modelId="{7AF02146-655E-42A6-88F1-F190E036E8F0}" type="presParOf" srcId="{D1ECD27E-B8E2-4466-84DA-C5C939F67A10}" destId="{01B14254-A621-4D1D-8358-497ABC543151}" srcOrd="1" destOrd="0" presId="urn:microsoft.com/office/officeart/2005/8/layout/hierarchy1"/>
    <dgm:cxn modelId="{4F8AE407-AE1C-4615-AAE6-0B179915C941}" type="presParOf" srcId="{01B14254-A621-4D1D-8358-497ABC543151}" destId="{38BB35BD-3240-4779-8BD5-0359E51999C5}" srcOrd="0" destOrd="0" presId="urn:microsoft.com/office/officeart/2005/8/layout/hierarchy1"/>
    <dgm:cxn modelId="{4B457AA2-9BA2-49FE-8757-8609A3814BCF}" type="presParOf" srcId="{01B14254-A621-4D1D-8358-497ABC543151}" destId="{64F95937-F988-46E6-9619-B3DA020FE82F}" srcOrd="1" destOrd="0" presId="urn:microsoft.com/office/officeart/2005/8/layout/hierarchy1"/>
    <dgm:cxn modelId="{99340C3F-3927-4A3C-8468-EEBDAA01CD82}" type="presParOf" srcId="{64F95937-F988-46E6-9619-B3DA020FE82F}" destId="{DA1AF20E-E092-4A6F-A9FF-44A87FCFBC56}" srcOrd="0" destOrd="0" presId="urn:microsoft.com/office/officeart/2005/8/layout/hierarchy1"/>
    <dgm:cxn modelId="{8616A8AC-AFA3-4FEC-B559-1B7F4E107D20}" type="presParOf" srcId="{DA1AF20E-E092-4A6F-A9FF-44A87FCFBC56}" destId="{1E42E7D1-6C4A-4A85-836C-7C8D327AC709}" srcOrd="0" destOrd="0" presId="urn:microsoft.com/office/officeart/2005/8/layout/hierarchy1"/>
    <dgm:cxn modelId="{95ED169A-7330-4D4F-B1AD-9AD96A376C25}" type="presParOf" srcId="{DA1AF20E-E092-4A6F-A9FF-44A87FCFBC56}" destId="{21796306-F7DC-4835-A061-88C8131770D9}" srcOrd="1" destOrd="0" presId="urn:microsoft.com/office/officeart/2005/8/layout/hierarchy1"/>
    <dgm:cxn modelId="{FD67A1FB-4704-4C77-A733-C599CB1AD36A}" type="presParOf" srcId="{64F95937-F988-46E6-9619-B3DA020FE82F}" destId="{35410273-B3FB-48B5-89A0-5FDF39016013}" srcOrd="1" destOrd="0" presId="urn:microsoft.com/office/officeart/2005/8/layout/hierarchy1"/>
    <dgm:cxn modelId="{04DE39C1-4518-4424-97D8-76DD56E2A545}" type="presParOf" srcId="{35410273-B3FB-48B5-89A0-5FDF39016013}" destId="{019062B2-E637-4968-809A-2EC2B5271776}" srcOrd="0" destOrd="0" presId="urn:microsoft.com/office/officeart/2005/8/layout/hierarchy1"/>
    <dgm:cxn modelId="{272B645A-2288-442D-A98B-216930AA63BC}" type="presParOf" srcId="{35410273-B3FB-48B5-89A0-5FDF39016013}" destId="{58808395-E457-40B0-B182-66117124901C}" srcOrd="1" destOrd="0" presId="urn:microsoft.com/office/officeart/2005/8/layout/hierarchy1"/>
    <dgm:cxn modelId="{B93C20A1-AA43-4BD2-8ADA-B2667EAF09B1}" type="presParOf" srcId="{58808395-E457-40B0-B182-66117124901C}" destId="{7161AD60-3E4F-4EEA-AA16-8708B1E8CEC8}" srcOrd="0" destOrd="0" presId="urn:microsoft.com/office/officeart/2005/8/layout/hierarchy1"/>
    <dgm:cxn modelId="{9B3A6D43-4B0B-470A-A1A8-727DB1DE8C85}" type="presParOf" srcId="{7161AD60-3E4F-4EEA-AA16-8708B1E8CEC8}" destId="{4766333D-B2CC-48A0-8F85-FC7AF2F6FBD7}" srcOrd="0" destOrd="0" presId="urn:microsoft.com/office/officeart/2005/8/layout/hierarchy1"/>
    <dgm:cxn modelId="{A39F8CBB-3C7C-4BF3-8DA1-F3755EDB8F65}" type="presParOf" srcId="{7161AD60-3E4F-4EEA-AA16-8708B1E8CEC8}" destId="{8C9436C3-9185-461D-A264-99DCAC68EF9C}" srcOrd="1" destOrd="0" presId="urn:microsoft.com/office/officeart/2005/8/layout/hierarchy1"/>
    <dgm:cxn modelId="{6757AAD2-4A82-4148-AD40-EF7B7D0CFF0B}" type="presParOf" srcId="{58808395-E457-40B0-B182-66117124901C}" destId="{A4ADB987-D7C0-4FC3-A9DD-2AEF77B32BF6}" srcOrd="1" destOrd="0" presId="urn:microsoft.com/office/officeart/2005/8/layout/hierarchy1"/>
    <dgm:cxn modelId="{1E927BE9-CD9E-48B3-97B2-82970A474E06}" type="presParOf" srcId="{35410273-B3FB-48B5-89A0-5FDF39016013}" destId="{1D96EEF1-1A37-4547-82F6-4AA72C6F1A28}" srcOrd="2" destOrd="0" presId="urn:microsoft.com/office/officeart/2005/8/layout/hierarchy1"/>
    <dgm:cxn modelId="{C5DAB229-ABB6-4FA2-B487-346948831732}" type="presParOf" srcId="{35410273-B3FB-48B5-89A0-5FDF39016013}" destId="{6E6E931F-16F3-469F-BD0C-76A36C7ADCA8}" srcOrd="3" destOrd="0" presId="urn:microsoft.com/office/officeart/2005/8/layout/hierarchy1"/>
    <dgm:cxn modelId="{C86E77D2-185B-4221-87F0-FC9D01EF06C0}" type="presParOf" srcId="{6E6E931F-16F3-469F-BD0C-76A36C7ADCA8}" destId="{CB1251C4-D5A9-4D58-8EDB-25A390537FC0}" srcOrd="0" destOrd="0" presId="urn:microsoft.com/office/officeart/2005/8/layout/hierarchy1"/>
    <dgm:cxn modelId="{5B7566AA-6A4F-4A74-ADB2-CF5FCE57D0EF}" type="presParOf" srcId="{CB1251C4-D5A9-4D58-8EDB-25A390537FC0}" destId="{2F8B852F-76CF-46E0-A124-A6E024741DF2}" srcOrd="0" destOrd="0" presId="urn:microsoft.com/office/officeart/2005/8/layout/hierarchy1"/>
    <dgm:cxn modelId="{057083B4-8B37-4FDF-AFF5-FD64A5FE8B00}" type="presParOf" srcId="{CB1251C4-D5A9-4D58-8EDB-25A390537FC0}" destId="{74BEF20F-8A4F-4BB0-BC7D-31B4C62B4B3A}" srcOrd="1" destOrd="0" presId="urn:microsoft.com/office/officeart/2005/8/layout/hierarchy1"/>
    <dgm:cxn modelId="{08DAFC12-4DD1-4940-B9FB-18FDB4F5D737}" type="presParOf" srcId="{6E6E931F-16F3-469F-BD0C-76A36C7ADCA8}" destId="{3F113A1D-5318-4FD7-AFBE-3A3099DBBEE5}" srcOrd="1" destOrd="0" presId="urn:microsoft.com/office/officeart/2005/8/layout/hierarchy1"/>
    <dgm:cxn modelId="{3BFDC6E7-81C6-4E29-BC23-82B9F1AC2941}" type="presParOf" srcId="{01B14254-A621-4D1D-8358-497ABC543151}" destId="{61C90C03-65EE-4113-AD3B-0D1659C5106B}" srcOrd="2" destOrd="0" presId="urn:microsoft.com/office/officeart/2005/8/layout/hierarchy1"/>
    <dgm:cxn modelId="{E9A13147-FDCA-423F-B73D-CD6AC08BE707}" type="presParOf" srcId="{01B14254-A621-4D1D-8358-497ABC543151}" destId="{F391FBAF-1855-4682-833B-5201135FD271}" srcOrd="3" destOrd="0" presId="urn:microsoft.com/office/officeart/2005/8/layout/hierarchy1"/>
    <dgm:cxn modelId="{7CDF31E2-1B5C-4A7F-86B5-D36E5ED04A36}" type="presParOf" srcId="{F391FBAF-1855-4682-833B-5201135FD271}" destId="{024FB565-6461-423D-88AD-DB1686397426}" srcOrd="0" destOrd="0" presId="urn:microsoft.com/office/officeart/2005/8/layout/hierarchy1"/>
    <dgm:cxn modelId="{2C28EFCE-753F-481C-A162-2E446571EFCF}" type="presParOf" srcId="{024FB565-6461-423D-88AD-DB1686397426}" destId="{DA34E107-F6E4-4FE2-AE0B-C4CF267EA1CA}" srcOrd="0" destOrd="0" presId="urn:microsoft.com/office/officeart/2005/8/layout/hierarchy1"/>
    <dgm:cxn modelId="{234ABE27-A9C4-4116-BB45-C83E6EBC2907}" type="presParOf" srcId="{024FB565-6461-423D-88AD-DB1686397426}" destId="{C464465E-32C0-476A-9A16-C97A5DC51945}" srcOrd="1" destOrd="0" presId="urn:microsoft.com/office/officeart/2005/8/layout/hierarchy1"/>
    <dgm:cxn modelId="{93D6C595-1D4C-40B3-AA6E-0EFECD211072}" type="presParOf" srcId="{F391FBAF-1855-4682-833B-5201135FD271}" destId="{A07C8482-F427-4ED8-BDE8-98A07EDB421B}" srcOrd="1" destOrd="0" presId="urn:microsoft.com/office/officeart/2005/8/layout/hierarchy1"/>
    <dgm:cxn modelId="{20B1BF85-0334-41A8-9360-928F2CBA29CC}" type="presParOf" srcId="{A07C8482-F427-4ED8-BDE8-98A07EDB421B}" destId="{5C5C5013-172E-4BD5-8BD5-3C761B064AC9}" srcOrd="0" destOrd="0" presId="urn:microsoft.com/office/officeart/2005/8/layout/hierarchy1"/>
    <dgm:cxn modelId="{68D5C7AA-DDE1-4B38-A587-E22B7C4F61F6}" type="presParOf" srcId="{A07C8482-F427-4ED8-BDE8-98A07EDB421B}" destId="{4C545EDD-C2DB-42B7-972A-2B2D49D922F1}" srcOrd="1" destOrd="0" presId="urn:microsoft.com/office/officeart/2005/8/layout/hierarchy1"/>
    <dgm:cxn modelId="{7DCFC2AF-6399-4F66-8644-E1D54BCA2730}" type="presParOf" srcId="{4C545EDD-C2DB-42B7-972A-2B2D49D922F1}" destId="{3D3C2F3C-8DB9-439E-9625-EEA1C9C0E112}" srcOrd="0" destOrd="0" presId="urn:microsoft.com/office/officeart/2005/8/layout/hierarchy1"/>
    <dgm:cxn modelId="{4359638F-F591-4236-B2DA-62D2B2E76075}" type="presParOf" srcId="{3D3C2F3C-8DB9-439E-9625-EEA1C9C0E112}" destId="{7F25ED73-CD52-43C1-A0D0-105A490712B9}" srcOrd="0" destOrd="0" presId="urn:microsoft.com/office/officeart/2005/8/layout/hierarchy1"/>
    <dgm:cxn modelId="{45E7B48C-BAE2-4DE7-A9DF-58FE51ECAE82}" type="presParOf" srcId="{3D3C2F3C-8DB9-439E-9625-EEA1C9C0E112}" destId="{7E84854D-13D7-4BB2-8B52-3AFD8F1434A0}" srcOrd="1" destOrd="0" presId="urn:microsoft.com/office/officeart/2005/8/layout/hierarchy1"/>
    <dgm:cxn modelId="{D5BCA32B-6082-463D-9624-297419EB170C}" type="presParOf" srcId="{4C545EDD-C2DB-42B7-972A-2B2D49D922F1}" destId="{C6F893E6-7BE8-41A4-831D-A65AC7BD0D78}" srcOrd="1" destOrd="0" presId="urn:microsoft.com/office/officeart/2005/8/layout/hierarchy1"/>
    <dgm:cxn modelId="{869CBF4E-F719-4619-9FB9-58AC20171427}" type="presParOf" srcId="{01B14254-A621-4D1D-8358-497ABC543151}" destId="{97560467-8203-426E-8092-7D5C2B76DA5C}" srcOrd="4" destOrd="0" presId="urn:microsoft.com/office/officeart/2005/8/layout/hierarchy1"/>
    <dgm:cxn modelId="{090A9D79-DA8D-4A96-8396-76B4F8BAEA90}" type="presParOf" srcId="{01B14254-A621-4D1D-8358-497ABC543151}" destId="{1AEC0C29-2BDB-4D8B-AD17-9448985B4E80}" srcOrd="5" destOrd="0" presId="urn:microsoft.com/office/officeart/2005/8/layout/hierarchy1"/>
    <dgm:cxn modelId="{90656E81-8A80-4191-A8D9-E941A636EAB6}" type="presParOf" srcId="{1AEC0C29-2BDB-4D8B-AD17-9448985B4E80}" destId="{0171632D-1C1F-49D6-B352-7F6B5071C76D}" srcOrd="0" destOrd="0" presId="urn:microsoft.com/office/officeart/2005/8/layout/hierarchy1"/>
    <dgm:cxn modelId="{E79D8F67-3761-4809-8228-AEEAF001668D}" type="presParOf" srcId="{0171632D-1C1F-49D6-B352-7F6B5071C76D}" destId="{C81EB503-C236-4A62-9FD3-ABF5C1F46B5D}" srcOrd="0" destOrd="0" presId="urn:microsoft.com/office/officeart/2005/8/layout/hierarchy1"/>
    <dgm:cxn modelId="{A8F407E6-AB0E-4905-AE4B-22D187A0BD19}" type="presParOf" srcId="{0171632D-1C1F-49D6-B352-7F6B5071C76D}" destId="{90B6FECD-CDCF-49C1-AFEE-AF98BF5FDDD1}" srcOrd="1" destOrd="0" presId="urn:microsoft.com/office/officeart/2005/8/layout/hierarchy1"/>
    <dgm:cxn modelId="{09ABD441-19C4-419E-988B-E23454C16B1E}" type="presParOf" srcId="{1AEC0C29-2BDB-4D8B-AD17-9448985B4E80}" destId="{8ADF3BD6-83D1-427A-B7B0-15CA576D4DD1}" srcOrd="1" destOrd="0" presId="urn:microsoft.com/office/officeart/2005/8/layout/hierarchy1"/>
    <dgm:cxn modelId="{1DC52D75-DE20-4E20-B572-63A18AD336AD}" type="presParOf" srcId="{8ADF3BD6-83D1-427A-B7B0-15CA576D4DD1}" destId="{7E771991-4390-4B21-BDDD-0246B61F660F}" srcOrd="0" destOrd="0" presId="urn:microsoft.com/office/officeart/2005/8/layout/hierarchy1"/>
    <dgm:cxn modelId="{76A24C0F-3F40-469E-9256-E7D92AF8C20D}" type="presParOf" srcId="{8ADF3BD6-83D1-427A-B7B0-15CA576D4DD1}" destId="{894FD378-8907-4ECF-91D2-2508CB2999F5}" srcOrd="1" destOrd="0" presId="urn:microsoft.com/office/officeart/2005/8/layout/hierarchy1"/>
    <dgm:cxn modelId="{3E559EA2-9022-4663-806F-86F0520D7FA9}" type="presParOf" srcId="{894FD378-8907-4ECF-91D2-2508CB2999F5}" destId="{5B072A84-D975-429A-9F8D-7E7CCF82AE05}" srcOrd="0" destOrd="0" presId="urn:microsoft.com/office/officeart/2005/8/layout/hierarchy1"/>
    <dgm:cxn modelId="{C769E30B-2D06-40BF-B818-FC906F1AF695}" type="presParOf" srcId="{5B072A84-D975-429A-9F8D-7E7CCF82AE05}" destId="{221BC5C5-24B8-4659-B5E7-E5B8363701BB}" srcOrd="0" destOrd="0" presId="urn:microsoft.com/office/officeart/2005/8/layout/hierarchy1"/>
    <dgm:cxn modelId="{86D27D63-4C64-4725-A6F9-FCA8B4F18A54}" type="presParOf" srcId="{5B072A84-D975-429A-9F8D-7E7CCF82AE05}" destId="{68DDA8E3-5CDF-491F-926F-66EBE8E9AD79}" srcOrd="1" destOrd="0" presId="urn:microsoft.com/office/officeart/2005/8/layout/hierarchy1"/>
    <dgm:cxn modelId="{F5BF5C04-8EA7-486E-9B58-8CDAEA99EB9E}" type="presParOf" srcId="{894FD378-8907-4ECF-91D2-2508CB2999F5}" destId="{BD570A45-BB05-4220-ABE8-E8A0257ACDF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139C4B-E38B-4B04-B158-71ACC63BC5D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F3ED3A-8A64-4EE4-A3F6-A618180AB0C1}">
      <dgm:prSet phldrT="[Текст]" custT="1"/>
      <dgm:spPr/>
      <dgm:t>
        <a:bodyPr/>
        <a:lstStyle/>
        <a:p>
          <a:r>
            <a:rPr lang="ru-RU" sz="1200" b="1" dirty="0" smtClean="0"/>
            <a:t>Направления работы</a:t>
          </a:r>
          <a:endParaRPr lang="ru-RU" sz="1200" b="1" dirty="0"/>
        </a:p>
      </dgm:t>
    </dgm:pt>
    <dgm:pt modelId="{B2C8C4DA-D3E6-4D0E-BB93-1B25A7434E16}" type="parTrans" cxnId="{8C1FF363-921E-454B-834B-F1B829A3BFF8}">
      <dgm:prSet/>
      <dgm:spPr/>
      <dgm:t>
        <a:bodyPr/>
        <a:lstStyle/>
        <a:p>
          <a:endParaRPr lang="ru-RU"/>
        </a:p>
      </dgm:t>
    </dgm:pt>
    <dgm:pt modelId="{1BA1EA6C-E21B-497F-9A01-FD04594AE3F5}" type="sibTrans" cxnId="{8C1FF363-921E-454B-834B-F1B829A3BFF8}">
      <dgm:prSet/>
      <dgm:spPr/>
      <dgm:t>
        <a:bodyPr/>
        <a:lstStyle/>
        <a:p>
          <a:endParaRPr lang="ru-RU"/>
        </a:p>
      </dgm:t>
    </dgm:pt>
    <dgm:pt modelId="{A8B74241-B475-4DE0-A157-5054C838E4E8}">
      <dgm:prSet phldrT="[Текст]" custT="1"/>
      <dgm:spPr/>
      <dgm:t>
        <a:bodyPr/>
        <a:lstStyle/>
        <a:p>
          <a:r>
            <a:rPr lang="ru-RU" sz="1200" b="1" dirty="0" smtClean="0"/>
            <a:t>Внеурочная деятельность</a:t>
          </a:r>
          <a:endParaRPr lang="ru-RU" sz="1200" b="1" dirty="0"/>
        </a:p>
      </dgm:t>
    </dgm:pt>
    <dgm:pt modelId="{849D9411-4FF0-4D69-844C-8BDFF54DC4C5}" type="parTrans" cxnId="{4D606C2E-755C-47A1-AC4B-CC6629EBF610}">
      <dgm:prSet/>
      <dgm:spPr/>
      <dgm:t>
        <a:bodyPr/>
        <a:lstStyle/>
        <a:p>
          <a:endParaRPr lang="ru-RU"/>
        </a:p>
      </dgm:t>
    </dgm:pt>
    <dgm:pt modelId="{6B30F527-E700-4747-86C2-5ADF7F740C6B}" type="sibTrans" cxnId="{4D606C2E-755C-47A1-AC4B-CC6629EBF610}">
      <dgm:prSet/>
      <dgm:spPr/>
      <dgm:t>
        <a:bodyPr/>
        <a:lstStyle/>
        <a:p>
          <a:endParaRPr lang="ru-RU"/>
        </a:p>
      </dgm:t>
    </dgm:pt>
    <dgm:pt modelId="{5B549BA9-444A-4EB9-A96D-1AE0CDD29254}">
      <dgm:prSet phldrT="[Текст]" custT="1"/>
      <dgm:spPr/>
      <dgm:t>
        <a:bodyPr/>
        <a:lstStyle/>
        <a:p>
          <a:r>
            <a:rPr lang="ru-RU" sz="1200" b="1" dirty="0" smtClean="0"/>
            <a:t>Проектная деятельность</a:t>
          </a:r>
          <a:endParaRPr lang="ru-RU" sz="1200" b="1" dirty="0"/>
        </a:p>
      </dgm:t>
    </dgm:pt>
    <dgm:pt modelId="{7C59D83C-745D-4137-8530-BF3976FBB96D}" type="parTrans" cxnId="{45920E59-EDB1-43C1-B532-CBFBBEB81158}">
      <dgm:prSet/>
      <dgm:spPr/>
      <dgm:t>
        <a:bodyPr/>
        <a:lstStyle/>
        <a:p>
          <a:endParaRPr lang="ru-RU"/>
        </a:p>
      </dgm:t>
    </dgm:pt>
    <dgm:pt modelId="{3CCA856E-64AC-4399-B1E2-67FAFB3297CF}" type="sibTrans" cxnId="{45920E59-EDB1-43C1-B532-CBFBBEB81158}">
      <dgm:prSet/>
      <dgm:spPr/>
      <dgm:t>
        <a:bodyPr/>
        <a:lstStyle/>
        <a:p>
          <a:endParaRPr lang="ru-RU"/>
        </a:p>
      </dgm:t>
    </dgm:pt>
    <dgm:pt modelId="{56213E26-6699-450E-B089-2092DDA7241C}">
      <dgm:prSet phldrT="[Текст]" custT="1"/>
      <dgm:spPr/>
      <dgm:t>
        <a:bodyPr/>
        <a:lstStyle/>
        <a:p>
          <a:r>
            <a:rPr lang="ru-RU" sz="1200" b="1" dirty="0" smtClean="0"/>
            <a:t>Сотрудничество  с ВУЗами и </a:t>
          </a:r>
          <a:r>
            <a:rPr lang="ru-RU" sz="1200" b="1" dirty="0" err="1" smtClean="0"/>
            <a:t>ССУЗами</a:t>
          </a:r>
          <a:endParaRPr lang="ru-RU" sz="1200" b="1" dirty="0"/>
        </a:p>
      </dgm:t>
    </dgm:pt>
    <dgm:pt modelId="{45224F5C-08B2-46EB-B3C8-96F9935FD0E4}" type="parTrans" cxnId="{04752AD9-3DBF-4D0E-95D4-B0D6F9B7C79C}">
      <dgm:prSet/>
      <dgm:spPr/>
      <dgm:t>
        <a:bodyPr/>
        <a:lstStyle/>
        <a:p>
          <a:endParaRPr lang="ru-RU"/>
        </a:p>
      </dgm:t>
    </dgm:pt>
    <dgm:pt modelId="{6B6D3846-B870-4D33-B3C3-908AA087E9B3}" type="sibTrans" cxnId="{04752AD9-3DBF-4D0E-95D4-B0D6F9B7C79C}">
      <dgm:prSet/>
      <dgm:spPr/>
      <dgm:t>
        <a:bodyPr/>
        <a:lstStyle/>
        <a:p>
          <a:endParaRPr lang="ru-RU"/>
        </a:p>
      </dgm:t>
    </dgm:pt>
    <dgm:pt modelId="{4FA848A0-13A0-478E-8D16-05E9697C7612}">
      <dgm:prSet phldrT="[Текст]" custT="1"/>
      <dgm:spPr/>
      <dgm:t>
        <a:bodyPr/>
        <a:lstStyle/>
        <a:p>
          <a:r>
            <a:rPr lang="ru-RU" sz="1200" b="1" dirty="0" smtClean="0"/>
            <a:t>Урок</a:t>
          </a:r>
          <a:endParaRPr lang="ru-RU" sz="1200" b="1" dirty="0"/>
        </a:p>
      </dgm:t>
    </dgm:pt>
    <dgm:pt modelId="{8CE872C9-1544-41FC-9182-78ECCC03DB79}" type="parTrans" cxnId="{1A3A7EBE-F2DC-46FE-9D4F-D37441574E15}">
      <dgm:prSet/>
      <dgm:spPr/>
      <dgm:t>
        <a:bodyPr/>
        <a:lstStyle/>
        <a:p>
          <a:endParaRPr lang="ru-RU"/>
        </a:p>
      </dgm:t>
    </dgm:pt>
    <dgm:pt modelId="{3117D138-ED01-47EE-8234-C4D676DA4C2F}" type="sibTrans" cxnId="{1A3A7EBE-F2DC-46FE-9D4F-D37441574E15}">
      <dgm:prSet/>
      <dgm:spPr/>
      <dgm:t>
        <a:bodyPr/>
        <a:lstStyle/>
        <a:p>
          <a:endParaRPr lang="ru-RU"/>
        </a:p>
      </dgm:t>
    </dgm:pt>
    <dgm:pt modelId="{643A3CF1-9C40-4A67-BD7A-B50324B20DD1}">
      <dgm:prSet phldrT="[Текст]" custT="1"/>
      <dgm:spPr/>
      <dgm:t>
        <a:bodyPr/>
        <a:lstStyle/>
        <a:p>
          <a:r>
            <a:rPr lang="ru-RU" sz="1200" b="1" dirty="0" smtClean="0"/>
            <a:t>Вынесенные уроки</a:t>
          </a:r>
          <a:endParaRPr lang="ru-RU" sz="1200" b="1" dirty="0"/>
        </a:p>
      </dgm:t>
    </dgm:pt>
    <dgm:pt modelId="{B29831F9-E298-4158-8D4A-1917C9DC7117}" type="parTrans" cxnId="{A51393EF-B947-4708-BE5E-23C905FC59C5}">
      <dgm:prSet/>
      <dgm:spPr/>
      <dgm:t>
        <a:bodyPr/>
        <a:lstStyle/>
        <a:p>
          <a:endParaRPr lang="ru-RU"/>
        </a:p>
      </dgm:t>
    </dgm:pt>
    <dgm:pt modelId="{85BFC91E-DB64-46D5-9EA6-5C104E848361}" type="sibTrans" cxnId="{A51393EF-B947-4708-BE5E-23C905FC59C5}">
      <dgm:prSet/>
      <dgm:spPr/>
      <dgm:t>
        <a:bodyPr/>
        <a:lstStyle/>
        <a:p>
          <a:endParaRPr lang="ru-RU"/>
        </a:p>
      </dgm:t>
    </dgm:pt>
    <dgm:pt modelId="{D30BC48E-2591-4B0F-8193-DD3C30948E6E}">
      <dgm:prSet/>
      <dgm:spPr/>
      <dgm:t>
        <a:bodyPr/>
        <a:lstStyle/>
        <a:p>
          <a:r>
            <a:rPr lang="ru-RU" dirty="0" smtClean="0"/>
            <a:t>Уроки на производстве</a:t>
          </a:r>
          <a:endParaRPr lang="ru-RU" dirty="0"/>
        </a:p>
      </dgm:t>
    </dgm:pt>
    <dgm:pt modelId="{49C6A6F2-A24C-465D-8FC1-4DCF423D2C28}" type="parTrans" cxnId="{A961656C-2571-415B-BD18-330C31F9A385}">
      <dgm:prSet/>
      <dgm:spPr/>
      <dgm:t>
        <a:bodyPr/>
        <a:lstStyle/>
        <a:p>
          <a:endParaRPr lang="ru-RU"/>
        </a:p>
      </dgm:t>
    </dgm:pt>
    <dgm:pt modelId="{B2961E8F-E636-46FF-A4D9-64A8403E740B}" type="sibTrans" cxnId="{A961656C-2571-415B-BD18-330C31F9A385}">
      <dgm:prSet/>
      <dgm:spPr/>
      <dgm:t>
        <a:bodyPr/>
        <a:lstStyle/>
        <a:p>
          <a:endParaRPr lang="ru-RU"/>
        </a:p>
      </dgm:t>
    </dgm:pt>
    <dgm:pt modelId="{35AABFF8-1F85-4EB4-A99C-46D79760BFC7}">
      <dgm:prSet custT="1"/>
      <dgm:spPr/>
      <dgm:t>
        <a:bodyPr/>
        <a:lstStyle/>
        <a:p>
          <a:r>
            <a:rPr lang="ru-RU" sz="1200" b="1" dirty="0" smtClean="0"/>
            <a:t>Олимпиадная деятельность</a:t>
          </a:r>
          <a:endParaRPr lang="ru-RU" sz="1200" b="1" dirty="0"/>
        </a:p>
      </dgm:t>
    </dgm:pt>
    <dgm:pt modelId="{057FF46A-8DEF-49AD-BC53-7F80D7EDCDC3}" type="parTrans" cxnId="{548627D3-15AA-4398-AFC7-23701A6554D5}">
      <dgm:prSet/>
      <dgm:spPr/>
      <dgm:t>
        <a:bodyPr/>
        <a:lstStyle/>
        <a:p>
          <a:endParaRPr lang="ru-RU"/>
        </a:p>
      </dgm:t>
    </dgm:pt>
    <dgm:pt modelId="{0A25FA2D-0FDB-4187-A63A-FDB5C2F12582}" type="sibTrans" cxnId="{548627D3-15AA-4398-AFC7-23701A6554D5}">
      <dgm:prSet/>
      <dgm:spPr/>
      <dgm:t>
        <a:bodyPr/>
        <a:lstStyle/>
        <a:p>
          <a:endParaRPr lang="ru-RU"/>
        </a:p>
      </dgm:t>
    </dgm:pt>
    <dgm:pt modelId="{B213E700-A060-4C13-87FB-DC0C6D193357}">
      <dgm:prSet/>
      <dgm:spPr/>
      <dgm:t>
        <a:bodyPr/>
        <a:lstStyle/>
        <a:p>
          <a:r>
            <a:rPr lang="ru-RU" dirty="0" smtClean="0"/>
            <a:t>На базе школы или др. площадках</a:t>
          </a:r>
          <a:endParaRPr lang="ru-RU" dirty="0"/>
        </a:p>
      </dgm:t>
    </dgm:pt>
    <dgm:pt modelId="{90E1E30F-209E-4631-8566-35089FBFB6CB}" type="parTrans" cxnId="{FDAF9571-078E-440C-9806-CC99C4FB6895}">
      <dgm:prSet/>
      <dgm:spPr/>
      <dgm:t>
        <a:bodyPr/>
        <a:lstStyle/>
        <a:p>
          <a:endParaRPr lang="ru-RU"/>
        </a:p>
      </dgm:t>
    </dgm:pt>
    <dgm:pt modelId="{06CED41A-8B51-40D9-B6D9-08222C8799F9}" type="sibTrans" cxnId="{FDAF9571-078E-440C-9806-CC99C4FB6895}">
      <dgm:prSet/>
      <dgm:spPr/>
      <dgm:t>
        <a:bodyPr/>
        <a:lstStyle/>
        <a:p>
          <a:endParaRPr lang="ru-RU"/>
        </a:p>
      </dgm:t>
    </dgm:pt>
    <dgm:pt modelId="{C791F731-5971-4655-AC72-642437A16833}">
      <dgm:prSet/>
      <dgm:spPr/>
      <dgm:t>
        <a:bodyPr/>
        <a:lstStyle/>
        <a:p>
          <a:r>
            <a:rPr lang="ru-RU" dirty="0" smtClean="0"/>
            <a:t>Курсы углубленного изучения химии</a:t>
          </a:r>
          <a:endParaRPr lang="ru-RU" dirty="0"/>
        </a:p>
      </dgm:t>
    </dgm:pt>
    <dgm:pt modelId="{F0014AE8-7791-44EE-87BE-921468D83484}" type="parTrans" cxnId="{4E1FEFB8-8C9C-4B22-B782-C0E9486F83EC}">
      <dgm:prSet/>
      <dgm:spPr/>
      <dgm:t>
        <a:bodyPr/>
        <a:lstStyle/>
        <a:p>
          <a:endParaRPr lang="ru-RU"/>
        </a:p>
      </dgm:t>
    </dgm:pt>
    <dgm:pt modelId="{322E46E9-DBF2-4A77-81BC-7DEFBA6332C4}" type="sibTrans" cxnId="{4E1FEFB8-8C9C-4B22-B782-C0E9486F83EC}">
      <dgm:prSet/>
      <dgm:spPr/>
      <dgm:t>
        <a:bodyPr/>
        <a:lstStyle/>
        <a:p>
          <a:endParaRPr lang="ru-RU"/>
        </a:p>
      </dgm:t>
    </dgm:pt>
    <dgm:pt modelId="{3FE47E02-FBE4-4D5F-8E8C-4D425C4E79C7}">
      <dgm:prSet/>
      <dgm:spPr/>
      <dgm:t>
        <a:bodyPr/>
        <a:lstStyle/>
        <a:p>
          <a:r>
            <a:rPr lang="ru-RU" dirty="0" err="1" smtClean="0"/>
            <a:t>Метапредметные</a:t>
          </a:r>
          <a:r>
            <a:rPr lang="ru-RU" dirty="0" smtClean="0"/>
            <a:t> олимпиады</a:t>
          </a:r>
          <a:endParaRPr lang="ru-RU" dirty="0"/>
        </a:p>
      </dgm:t>
    </dgm:pt>
    <dgm:pt modelId="{449BA871-CBEF-4A5E-B270-E812C63D5762}" type="parTrans" cxnId="{430C6660-04E0-4D5E-A075-FB42FE0B409A}">
      <dgm:prSet/>
      <dgm:spPr/>
      <dgm:t>
        <a:bodyPr/>
        <a:lstStyle/>
        <a:p>
          <a:endParaRPr lang="ru-RU"/>
        </a:p>
      </dgm:t>
    </dgm:pt>
    <dgm:pt modelId="{E1B62CBA-4231-4AC8-9283-70346935E956}" type="sibTrans" cxnId="{430C6660-04E0-4D5E-A075-FB42FE0B409A}">
      <dgm:prSet/>
      <dgm:spPr/>
      <dgm:t>
        <a:bodyPr/>
        <a:lstStyle/>
        <a:p>
          <a:endParaRPr lang="ru-RU"/>
        </a:p>
      </dgm:t>
    </dgm:pt>
    <dgm:pt modelId="{9BCFD9A8-43F6-48A9-A3CD-1D27F02C1CD8}">
      <dgm:prSet custT="1"/>
      <dgm:spPr/>
      <dgm:t>
        <a:bodyPr/>
        <a:lstStyle/>
        <a:p>
          <a:r>
            <a:rPr lang="ru-RU" sz="1050" b="1" dirty="0" smtClean="0"/>
            <a:t>Интегрированные уроки</a:t>
          </a:r>
          <a:endParaRPr lang="ru-RU" sz="1050" b="1" dirty="0"/>
        </a:p>
      </dgm:t>
    </dgm:pt>
    <dgm:pt modelId="{EA2C5C1F-F718-4984-A18B-F5B0A52CB56A}" type="parTrans" cxnId="{D074CF3B-B0B9-4726-B883-C1C84D97745F}">
      <dgm:prSet/>
      <dgm:spPr/>
      <dgm:t>
        <a:bodyPr/>
        <a:lstStyle/>
        <a:p>
          <a:endParaRPr lang="ru-RU"/>
        </a:p>
      </dgm:t>
    </dgm:pt>
    <dgm:pt modelId="{BBD94426-1056-41AF-B196-4EDBE445DFC7}" type="sibTrans" cxnId="{D074CF3B-B0B9-4726-B883-C1C84D97745F}">
      <dgm:prSet/>
      <dgm:spPr/>
      <dgm:t>
        <a:bodyPr/>
        <a:lstStyle/>
        <a:p>
          <a:endParaRPr lang="ru-RU"/>
        </a:p>
      </dgm:t>
    </dgm:pt>
    <dgm:pt modelId="{BD33453E-403F-499C-84E1-2243D3E25C38}">
      <dgm:prSet custT="1"/>
      <dgm:spPr/>
      <dgm:t>
        <a:bodyPr/>
        <a:lstStyle/>
        <a:p>
          <a:r>
            <a:rPr lang="ru-RU" sz="1400" b="1" dirty="0" smtClean="0"/>
            <a:t>Уроки-практикумы</a:t>
          </a:r>
          <a:endParaRPr lang="ru-RU" sz="1400" b="1" dirty="0"/>
        </a:p>
      </dgm:t>
    </dgm:pt>
    <dgm:pt modelId="{F8450380-257C-4E43-95FE-92124422D60E}" type="parTrans" cxnId="{9D65B2FF-B780-499C-B3A6-A8660F481D59}">
      <dgm:prSet/>
      <dgm:spPr/>
      <dgm:t>
        <a:bodyPr/>
        <a:lstStyle/>
        <a:p>
          <a:endParaRPr lang="ru-RU"/>
        </a:p>
      </dgm:t>
    </dgm:pt>
    <dgm:pt modelId="{EF30A878-4BBD-4FE9-8284-33BF0A0548D0}" type="sibTrans" cxnId="{9D65B2FF-B780-499C-B3A6-A8660F481D59}">
      <dgm:prSet/>
      <dgm:spPr/>
      <dgm:t>
        <a:bodyPr/>
        <a:lstStyle/>
        <a:p>
          <a:endParaRPr lang="ru-RU"/>
        </a:p>
      </dgm:t>
    </dgm:pt>
    <dgm:pt modelId="{47C59DC8-CEB3-4AE7-BE8F-C53571968B9E}">
      <dgm:prSet/>
      <dgm:spPr/>
      <dgm:t>
        <a:bodyPr/>
        <a:lstStyle/>
        <a:p>
          <a:r>
            <a:rPr lang="ru-RU" dirty="0" err="1" smtClean="0"/>
            <a:t>Химия+биология</a:t>
          </a:r>
          <a:endParaRPr lang="ru-RU" dirty="0" smtClean="0"/>
        </a:p>
        <a:p>
          <a:r>
            <a:rPr lang="ru-RU" dirty="0" err="1" smtClean="0"/>
            <a:t>Химия+математика</a:t>
          </a:r>
          <a:endParaRPr lang="ru-RU" dirty="0"/>
        </a:p>
      </dgm:t>
    </dgm:pt>
    <dgm:pt modelId="{DBBEE4B2-9F4A-42A5-986D-5AE502FC4ADD}" type="parTrans" cxnId="{A742B7AA-2833-4B40-B6D1-66B1CABAAB6B}">
      <dgm:prSet/>
      <dgm:spPr/>
      <dgm:t>
        <a:bodyPr/>
        <a:lstStyle/>
        <a:p>
          <a:endParaRPr lang="ru-RU"/>
        </a:p>
      </dgm:t>
    </dgm:pt>
    <dgm:pt modelId="{151CA5EB-DA10-429F-A155-7375D5B25B53}" type="sibTrans" cxnId="{A742B7AA-2833-4B40-B6D1-66B1CABAAB6B}">
      <dgm:prSet/>
      <dgm:spPr/>
      <dgm:t>
        <a:bodyPr/>
        <a:lstStyle/>
        <a:p>
          <a:endParaRPr lang="ru-RU"/>
        </a:p>
      </dgm:t>
    </dgm:pt>
    <dgm:pt modelId="{E72526DB-4327-4F9F-9E39-DFE75B0092F9}">
      <dgm:prSet/>
      <dgm:spPr/>
      <dgm:t>
        <a:bodyPr/>
        <a:lstStyle/>
        <a:p>
          <a:r>
            <a:rPr lang="ru-RU" dirty="0" smtClean="0"/>
            <a:t>Реальный эксперимент</a:t>
          </a:r>
          <a:endParaRPr lang="ru-RU" dirty="0"/>
        </a:p>
      </dgm:t>
    </dgm:pt>
    <dgm:pt modelId="{565D3F22-2068-4A1B-8938-99315DF850A6}" type="parTrans" cxnId="{CCB49832-26DF-4338-BF83-4FAB06FEEFA8}">
      <dgm:prSet/>
      <dgm:spPr/>
      <dgm:t>
        <a:bodyPr/>
        <a:lstStyle/>
        <a:p>
          <a:endParaRPr lang="ru-RU"/>
        </a:p>
      </dgm:t>
    </dgm:pt>
    <dgm:pt modelId="{DB2413F5-F34B-4682-BE90-B61D74F861A3}" type="sibTrans" cxnId="{CCB49832-26DF-4338-BF83-4FAB06FEEFA8}">
      <dgm:prSet/>
      <dgm:spPr/>
      <dgm:t>
        <a:bodyPr/>
        <a:lstStyle/>
        <a:p>
          <a:endParaRPr lang="ru-RU"/>
        </a:p>
      </dgm:t>
    </dgm:pt>
    <dgm:pt modelId="{5D9EC435-E048-479C-95E4-D36B90EF61DC}" type="pres">
      <dgm:prSet presAssocID="{A7139C4B-E38B-4B04-B158-71ACC63BC5D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6565BB7-2230-4FB8-9AD9-800F4589030E}" type="pres">
      <dgm:prSet presAssocID="{2BF3ED3A-8A64-4EE4-A3F6-A618180AB0C1}" presName="hierRoot1" presStyleCnt="0"/>
      <dgm:spPr/>
    </dgm:pt>
    <dgm:pt modelId="{9FBCABED-53D8-48EB-888E-F27060D16679}" type="pres">
      <dgm:prSet presAssocID="{2BF3ED3A-8A64-4EE4-A3F6-A618180AB0C1}" presName="composite" presStyleCnt="0"/>
      <dgm:spPr/>
    </dgm:pt>
    <dgm:pt modelId="{8C39B647-DC6C-4192-BCF8-CD944E8093D3}" type="pres">
      <dgm:prSet presAssocID="{2BF3ED3A-8A64-4EE4-A3F6-A618180AB0C1}" presName="background" presStyleLbl="node0" presStyleIdx="0" presStyleCnt="1"/>
      <dgm:spPr/>
    </dgm:pt>
    <dgm:pt modelId="{417058C9-F4FE-42D9-881E-7B54C7EE8ED5}" type="pres">
      <dgm:prSet presAssocID="{2BF3ED3A-8A64-4EE4-A3F6-A618180AB0C1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1C49EC-3561-4AD3-ADD5-814A89822BAB}" type="pres">
      <dgm:prSet presAssocID="{2BF3ED3A-8A64-4EE4-A3F6-A618180AB0C1}" presName="hierChild2" presStyleCnt="0"/>
      <dgm:spPr/>
    </dgm:pt>
    <dgm:pt modelId="{951869B6-A07F-4B70-91BE-B3A14E5D8A8D}" type="pres">
      <dgm:prSet presAssocID="{849D9411-4FF0-4D69-844C-8BDFF54DC4C5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EE87D95-5E04-403D-BB60-1813C1E65441}" type="pres">
      <dgm:prSet presAssocID="{A8B74241-B475-4DE0-A157-5054C838E4E8}" presName="hierRoot2" presStyleCnt="0"/>
      <dgm:spPr/>
    </dgm:pt>
    <dgm:pt modelId="{DA4417D0-B123-4FED-9C44-438F27ABFE18}" type="pres">
      <dgm:prSet presAssocID="{A8B74241-B475-4DE0-A157-5054C838E4E8}" presName="composite2" presStyleCnt="0"/>
      <dgm:spPr/>
    </dgm:pt>
    <dgm:pt modelId="{BF51B023-26B2-4CCA-8BC8-BDE093A1B743}" type="pres">
      <dgm:prSet presAssocID="{A8B74241-B475-4DE0-A157-5054C838E4E8}" presName="background2" presStyleLbl="node2" presStyleIdx="0" presStyleCnt="2"/>
      <dgm:spPr/>
    </dgm:pt>
    <dgm:pt modelId="{31F96B30-B67B-46FA-8D40-302897F6DD03}" type="pres">
      <dgm:prSet presAssocID="{A8B74241-B475-4DE0-A157-5054C838E4E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D7C2EE-E272-4199-8A27-C18FC7962A3B}" type="pres">
      <dgm:prSet presAssocID="{A8B74241-B475-4DE0-A157-5054C838E4E8}" presName="hierChild3" presStyleCnt="0"/>
      <dgm:spPr/>
    </dgm:pt>
    <dgm:pt modelId="{CFA92518-1418-44C9-8132-68F1E367596D}" type="pres">
      <dgm:prSet presAssocID="{7C59D83C-745D-4137-8530-BF3976FBB96D}" presName="Name17" presStyleLbl="parChTrans1D3" presStyleIdx="0" presStyleCnt="6"/>
      <dgm:spPr/>
      <dgm:t>
        <a:bodyPr/>
        <a:lstStyle/>
        <a:p>
          <a:endParaRPr lang="ru-RU"/>
        </a:p>
      </dgm:t>
    </dgm:pt>
    <dgm:pt modelId="{19012E7F-3880-42EE-9C80-3A5E832C7FB1}" type="pres">
      <dgm:prSet presAssocID="{5B549BA9-444A-4EB9-A96D-1AE0CDD29254}" presName="hierRoot3" presStyleCnt="0"/>
      <dgm:spPr/>
    </dgm:pt>
    <dgm:pt modelId="{CE325EDF-7EF0-4A93-96F9-6F4787D22786}" type="pres">
      <dgm:prSet presAssocID="{5B549BA9-444A-4EB9-A96D-1AE0CDD29254}" presName="composite3" presStyleCnt="0"/>
      <dgm:spPr/>
    </dgm:pt>
    <dgm:pt modelId="{FA2E3791-7826-4399-8746-8A722145CE32}" type="pres">
      <dgm:prSet presAssocID="{5B549BA9-444A-4EB9-A96D-1AE0CDD29254}" presName="background3" presStyleLbl="node3" presStyleIdx="0" presStyleCnt="6"/>
      <dgm:spPr/>
    </dgm:pt>
    <dgm:pt modelId="{214916A5-9FBA-4971-9D03-D5AA0E3A8204}" type="pres">
      <dgm:prSet presAssocID="{5B549BA9-444A-4EB9-A96D-1AE0CDD29254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6A8EA3-5230-4247-9898-78CBC7695B20}" type="pres">
      <dgm:prSet presAssocID="{5B549BA9-444A-4EB9-A96D-1AE0CDD29254}" presName="hierChild4" presStyleCnt="0"/>
      <dgm:spPr/>
    </dgm:pt>
    <dgm:pt modelId="{881696E1-75B7-424A-A9B9-8E7DF5A6EF73}" type="pres">
      <dgm:prSet presAssocID="{90E1E30F-209E-4631-8566-35089FBFB6CB}" presName="Name23" presStyleLbl="parChTrans1D4" presStyleIdx="0" presStyleCnt="6"/>
      <dgm:spPr/>
      <dgm:t>
        <a:bodyPr/>
        <a:lstStyle/>
        <a:p>
          <a:endParaRPr lang="ru-RU"/>
        </a:p>
      </dgm:t>
    </dgm:pt>
    <dgm:pt modelId="{634AA4B2-5772-43F5-96C9-79ACAC6089BE}" type="pres">
      <dgm:prSet presAssocID="{B213E700-A060-4C13-87FB-DC0C6D193357}" presName="hierRoot4" presStyleCnt="0"/>
      <dgm:spPr/>
    </dgm:pt>
    <dgm:pt modelId="{0934B05B-B34D-470D-801E-3243CE4D7262}" type="pres">
      <dgm:prSet presAssocID="{B213E700-A060-4C13-87FB-DC0C6D193357}" presName="composite4" presStyleCnt="0"/>
      <dgm:spPr/>
    </dgm:pt>
    <dgm:pt modelId="{DB859B74-1869-421D-823A-6DCFF3F03D18}" type="pres">
      <dgm:prSet presAssocID="{B213E700-A060-4C13-87FB-DC0C6D193357}" presName="background4" presStyleLbl="node4" presStyleIdx="0" presStyleCnt="6"/>
      <dgm:spPr/>
    </dgm:pt>
    <dgm:pt modelId="{F0FD079B-B610-40BA-9433-BD285CA3BEE8}" type="pres">
      <dgm:prSet presAssocID="{B213E700-A060-4C13-87FB-DC0C6D193357}" presName="text4" presStyleLbl="fgAcc4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1E454E-FB49-4130-82E8-AD72ACE6C0DC}" type="pres">
      <dgm:prSet presAssocID="{B213E700-A060-4C13-87FB-DC0C6D193357}" presName="hierChild5" presStyleCnt="0"/>
      <dgm:spPr/>
    </dgm:pt>
    <dgm:pt modelId="{01E4DA8C-0FA6-4BDC-A02F-98E50515917F}" type="pres">
      <dgm:prSet presAssocID="{45224F5C-08B2-46EB-B3C8-96F9935FD0E4}" presName="Name17" presStyleLbl="parChTrans1D3" presStyleIdx="1" presStyleCnt="6"/>
      <dgm:spPr/>
      <dgm:t>
        <a:bodyPr/>
        <a:lstStyle/>
        <a:p>
          <a:endParaRPr lang="ru-RU"/>
        </a:p>
      </dgm:t>
    </dgm:pt>
    <dgm:pt modelId="{BCD53C4E-7D10-499F-8CFD-F53DBED282BB}" type="pres">
      <dgm:prSet presAssocID="{56213E26-6699-450E-B089-2092DDA7241C}" presName="hierRoot3" presStyleCnt="0"/>
      <dgm:spPr/>
    </dgm:pt>
    <dgm:pt modelId="{8908E7B9-E829-4BA0-8B32-F65700A46227}" type="pres">
      <dgm:prSet presAssocID="{56213E26-6699-450E-B089-2092DDA7241C}" presName="composite3" presStyleCnt="0"/>
      <dgm:spPr/>
    </dgm:pt>
    <dgm:pt modelId="{2A412623-A328-4373-9FE3-4CE6612C3508}" type="pres">
      <dgm:prSet presAssocID="{56213E26-6699-450E-B089-2092DDA7241C}" presName="background3" presStyleLbl="node3" presStyleIdx="1" presStyleCnt="6"/>
      <dgm:spPr/>
    </dgm:pt>
    <dgm:pt modelId="{71C3A8CF-CF79-4C40-8195-AFD4B63400AF}" type="pres">
      <dgm:prSet presAssocID="{56213E26-6699-450E-B089-2092DDA7241C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BE34752-39F8-41C6-9E9C-ECB51A3D566E}" type="pres">
      <dgm:prSet presAssocID="{56213E26-6699-450E-B089-2092DDA7241C}" presName="hierChild4" presStyleCnt="0"/>
      <dgm:spPr/>
    </dgm:pt>
    <dgm:pt modelId="{BB18A3BE-96AE-4DFB-9673-64581CC51CAD}" type="pres">
      <dgm:prSet presAssocID="{F0014AE8-7791-44EE-87BE-921468D83484}" presName="Name23" presStyleLbl="parChTrans1D4" presStyleIdx="1" presStyleCnt="6"/>
      <dgm:spPr/>
      <dgm:t>
        <a:bodyPr/>
        <a:lstStyle/>
        <a:p>
          <a:endParaRPr lang="ru-RU"/>
        </a:p>
      </dgm:t>
    </dgm:pt>
    <dgm:pt modelId="{71137F62-4C9F-420E-80AC-62BFFD530ECA}" type="pres">
      <dgm:prSet presAssocID="{C791F731-5971-4655-AC72-642437A16833}" presName="hierRoot4" presStyleCnt="0"/>
      <dgm:spPr/>
    </dgm:pt>
    <dgm:pt modelId="{F0C20EFC-9DE4-4081-8D47-67AD418481CD}" type="pres">
      <dgm:prSet presAssocID="{C791F731-5971-4655-AC72-642437A16833}" presName="composite4" presStyleCnt="0"/>
      <dgm:spPr/>
    </dgm:pt>
    <dgm:pt modelId="{3EA98E49-740C-4632-85F2-3D000164B040}" type="pres">
      <dgm:prSet presAssocID="{C791F731-5971-4655-AC72-642437A16833}" presName="background4" presStyleLbl="node4" presStyleIdx="1" presStyleCnt="6"/>
      <dgm:spPr/>
    </dgm:pt>
    <dgm:pt modelId="{0AD8B879-D71D-4979-B6B6-33C0C6C7BE6E}" type="pres">
      <dgm:prSet presAssocID="{C791F731-5971-4655-AC72-642437A16833}" presName="text4" presStyleLbl="fgAcc4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07178A-573E-45A6-8990-A2495D4BFD9E}" type="pres">
      <dgm:prSet presAssocID="{C791F731-5971-4655-AC72-642437A16833}" presName="hierChild5" presStyleCnt="0"/>
      <dgm:spPr/>
    </dgm:pt>
    <dgm:pt modelId="{E1E31448-0211-46F5-B65B-3AE346196457}" type="pres">
      <dgm:prSet presAssocID="{057FF46A-8DEF-49AD-BC53-7F80D7EDCDC3}" presName="Name17" presStyleLbl="parChTrans1D3" presStyleIdx="2" presStyleCnt="6"/>
      <dgm:spPr/>
      <dgm:t>
        <a:bodyPr/>
        <a:lstStyle/>
        <a:p>
          <a:endParaRPr lang="ru-RU"/>
        </a:p>
      </dgm:t>
    </dgm:pt>
    <dgm:pt modelId="{AAC5ABEE-B60E-42D5-A437-AAF47CEA5470}" type="pres">
      <dgm:prSet presAssocID="{35AABFF8-1F85-4EB4-A99C-46D79760BFC7}" presName="hierRoot3" presStyleCnt="0"/>
      <dgm:spPr/>
    </dgm:pt>
    <dgm:pt modelId="{2F29F6A0-5D16-437D-B8FE-493695558DD4}" type="pres">
      <dgm:prSet presAssocID="{35AABFF8-1F85-4EB4-A99C-46D79760BFC7}" presName="composite3" presStyleCnt="0"/>
      <dgm:spPr/>
    </dgm:pt>
    <dgm:pt modelId="{14D16AC3-6367-408E-AA1D-F632D3805FCD}" type="pres">
      <dgm:prSet presAssocID="{35AABFF8-1F85-4EB4-A99C-46D79760BFC7}" presName="background3" presStyleLbl="node3" presStyleIdx="2" presStyleCnt="6"/>
      <dgm:spPr/>
    </dgm:pt>
    <dgm:pt modelId="{9B6386DC-28F1-4995-9E54-6BF8235439C4}" type="pres">
      <dgm:prSet presAssocID="{35AABFF8-1F85-4EB4-A99C-46D79760BFC7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8717C39-4999-4F5F-BF1F-28BC750DB9D5}" type="pres">
      <dgm:prSet presAssocID="{35AABFF8-1F85-4EB4-A99C-46D79760BFC7}" presName="hierChild4" presStyleCnt="0"/>
      <dgm:spPr/>
    </dgm:pt>
    <dgm:pt modelId="{D8549768-9052-4763-BED7-D2BC91B64FB5}" type="pres">
      <dgm:prSet presAssocID="{449BA871-CBEF-4A5E-B270-E812C63D5762}" presName="Name23" presStyleLbl="parChTrans1D4" presStyleIdx="2" presStyleCnt="6"/>
      <dgm:spPr/>
      <dgm:t>
        <a:bodyPr/>
        <a:lstStyle/>
        <a:p>
          <a:endParaRPr lang="ru-RU"/>
        </a:p>
      </dgm:t>
    </dgm:pt>
    <dgm:pt modelId="{3A28587D-052F-4612-89C7-B60F0B8D489B}" type="pres">
      <dgm:prSet presAssocID="{3FE47E02-FBE4-4D5F-8E8C-4D425C4E79C7}" presName="hierRoot4" presStyleCnt="0"/>
      <dgm:spPr/>
    </dgm:pt>
    <dgm:pt modelId="{12628F23-5AF2-4039-845B-699CD76BD19A}" type="pres">
      <dgm:prSet presAssocID="{3FE47E02-FBE4-4D5F-8E8C-4D425C4E79C7}" presName="composite4" presStyleCnt="0"/>
      <dgm:spPr/>
    </dgm:pt>
    <dgm:pt modelId="{1A3719D2-B6F7-4AFB-97F4-A98FAA877C82}" type="pres">
      <dgm:prSet presAssocID="{3FE47E02-FBE4-4D5F-8E8C-4D425C4E79C7}" presName="background4" presStyleLbl="node4" presStyleIdx="2" presStyleCnt="6"/>
      <dgm:spPr/>
    </dgm:pt>
    <dgm:pt modelId="{FD762ED1-B0EE-40D6-BB7D-6BB0CDAB4219}" type="pres">
      <dgm:prSet presAssocID="{3FE47E02-FBE4-4D5F-8E8C-4D425C4E79C7}" presName="text4" presStyleLbl="fgAcc4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AF42AC3-7EC6-46FF-B16D-ED8DD6B2CAE7}" type="pres">
      <dgm:prSet presAssocID="{3FE47E02-FBE4-4D5F-8E8C-4D425C4E79C7}" presName="hierChild5" presStyleCnt="0"/>
      <dgm:spPr/>
    </dgm:pt>
    <dgm:pt modelId="{AAF59C53-1A97-4636-8EC0-23A891460718}" type="pres">
      <dgm:prSet presAssocID="{8CE872C9-1544-41FC-9182-78ECCC03DB79}" presName="Name10" presStyleLbl="parChTrans1D2" presStyleIdx="1" presStyleCnt="2"/>
      <dgm:spPr/>
      <dgm:t>
        <a:bodyPr/>
        <a:lstStyle/>
        <a:p>
          <a:endParaRPr lang="ru-RU"/>
        </a:p>
      </dgm:t>
    </dgm:pt>
    <dgm:pt modelId="{2CC1CAA7-7C95-4E02-A775-3A72A3DFB934}" type="pres">
      <dgm:prSet presAssocID="{4FA848A0-13A0-478E-8D16-05E9697C7612}" presName="hierRoot2" presStyleCnt="0"/>
      <dgm:spPr/>
    </dgm:pt>
    <dgm:pt modelId="{F81F195F-24D3-451F-BCD7-320D1F59CE2F}" type="pres">
      <dgm:prSet presAssocID="{4FA848A0-13A0-478E-8D16-05E9697C7612}" presName="composite2" presStyleCnt="0"/>
      <dgm:spPr/>
    </dgm:pt>
    <dgm:pt modelId="{1533E0D8-041E-4887-B985-43FC0E5B7DF3}" type="pres">
      <dgm:prSet presAssocID="{4FA848A0-13A0-478E-8D16-05E9697C7612}" presName="background2" presStyleLbl="node2" presStyleIdx="1" presStyleCnt="2"/>
      <dgm:spPr/>
    </dgm:pt>
    <dgm:pt modelId="{F52587EF-7673-490D-B6CA-051E3830CCD2}" type="pres">
      <dgm:prSet presAssocID="{4FA848A0-13A0-478E-8D16-05E9697C761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772ADE-C0EE-44F6-970B-3BA80F5FC92F}" type="pres">
      <dgm:prSet presAssocID="{4FA848A0-13A0-478E-8D16-05E9697C7612}" presName="hierChild3" presStyleCnt="0"/>
      <dgm:spPr/>
    </dgm:pt>
    <dgm:pt modelId="{9CE97B91-2A6A-405C-B486-3F4A8566EE08}" type="pres">
      <dgm:prSet presAssocID="{B29831F9-E298-4158-8D4A-1917C9DC7117}" presName="Name17" presStyleLbl="parChTrans1D3" presStyleIdx="3" presStyleCnt="6"/>
      <dgm:spPr/>
      <dgm:t>
        <a:bodyPr/>
        <a:lstStyle/>
        <a:p>
          <a:endParaRPr lang="ru-RU"/>
        </a:p>
      </dgm:t>
    </dgm:pt>
    <dgm:pt modelId="{CB759311-B76D-4F21-B3C4-8EF0F4923936}" type="pres">
      <dgm:prSet presAssocID="{643A3CF1-9C40-4A67-BD7A-B50324B20DD1}" presName="hierRoot3" presStyleCnt="0"/>
      <dgm:spPr/>
    </dgm:pt>
    <dgm:pt modelId="{4DB3A265-19F1-483C-B6CB-E91755B357F0}" type="pres">
      <dgm:prSet presAssocID="{643A3CF1-9C40-4A67-BD7A-B50324B20DD1}" presName="composite3" presStyleCnt="0"/>
      <dgm:spPr/>
    </dgm:pt>
    <dgm:pt modelId="{E2012836-39BB-47EE-97CA-2D8D904D6F33}" type="pres">
      <dgm:prSet presAssocID="{643A3CF1-9C40-4A67-BD7A-B50324B20DD1}" presName="background3" presStyleLbl="node3" presStyleIdx="3" presStyleCnt="6"/>
      <dgm:spPr/>
    </dgm:pt>
    <dgm:pt modelId="{190DA208-A81A-4BC1-9301-2EB1984DCBB0}" type="pres">
      <dgm:prSet presAssocID="{643A3CF1-9C40-4A67-BD7A-B50324B20DD1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86C3BE0-D3B0-4A6B-A853-53D59BAC6C76}" type="pres">
      <dgm:prSet presAssocID="{643A3CF1-9C40-4A67-BD7A-B50324B20DD1}" presName="hierChild4" presStyleCnt="0"/>
      <dgm:spPr/>
    </dgm:pt>
    <dgm:pt modelId="{B72C6F0C-3B44-44AD-8A93-3BA7C5842972}" type="pres">
      <dgm:prSet presAssocID="{49C6A6F2-A24C-465D-8FC1-4DCF423D2C28}" presName="Name23" presStyleLbl="parChTrans1D4" presStyleIdx="3" presStyleCnt="6"/>
      <dgm:spPr/>
      <dgm:t>
        <a:bodyPr/>
        <a:lstStyle/>
        <a:p>
          <a:endParaRPr lang="ru-RU"/>
        </a:p>
      </dgm:t>
    </dgm:pt>
    <dgm:pt modelId="{0EA5B51F-CAAB-4E0B-AB51-B1FACF0F30D6}" type="pres">
      <dgm:prSet presAssocID="{D30BC48E-2591-4B0F-8193-DD3C30948E6E}" presName="hierRoot4" presStyleCnt="0"/>
      <dgm:spPr/>
    </dgm:pt>
    <dgm:pt modelId="{F92978F3-283B-40EE-9752-846741B1A682}" type="pres">
      <dgm:prSet presAssocID="{D30BC48E-2591-4B0F-8193-DD3C30948E6E}" presName="composite4" presStyleCnt="0"/>
      <dgm:spPr/>
    </dgm:pt>
    <dgm:pt modelId="{6E790FFD-7444-4085-B048-47ADD5E19EE5}" type="pres">
      <dgm:prSet presAssocID="{D30BC48E-2591-4B0F-8193-DD3C30948E6E}" presName="background4" presStyleLbl="node4" presStyleIdx="3" presStyleCnt="6"/>
      <dgm:spPr/>
    </dgm:pt>
    <dgm:pt modelId="{FD6931E3-34F0-4BCA-96B6-0548B2FFC3CF}" type="pres">
      <dgm:prSet presAssocID="{D30BC48E-2591-4B0F-8193-DD3C30948E6E}" presName="text4" presStyleLbl="fgAcc4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60CFCF-8DAD-4D9B-9AD8-732630AFCAE9}" type="pres">
      <dgm:prSet presAssocID="{D30BC48E-2591-4B0F-8193-DD3C30948E6E}" presName="hierChild5" presStyleCnt="0"/>
      <dgm:spPr/>
    </dgm:pt>
    <dgm:pt modelId="{2D1174AA-EBAC-43B1-B64F-00397AAD5D4E}" type="pres">
      <dgm:prSet presAssocID="{EA2C5C1F-F718-4984-A18B-F5B0A52CB56A}" presName="Name17" presStyleLbl="parChTrans1D3" presStyleIdx="4" presStyleCnt="6"/>
      <dgm:spPr/>
      <dgm:t>
        <a:bodyPr/>
        <a:lstStyle/>
        <a:p>
          <a:endParaRPr lang="ru-RU"/>
        </a:p>
      </dgm:t>
    </dgm:pt>
    <dgm:pt modelId="{4C5FBC9C-987F-4F79-999B-15AD21C5DCC9}" type="pres">
      <dgm:prSet presAssocID="{9BCFD9A8-43F6-48A9-A3CD-1D27F02C1CD8}" presName="hierRoot3" presStyleCnt="0"/>
      <dgm:spPr/>
    </dgm:pt>
    <dgm:pt modelId="{480FC32C-8287-41A8-A949-68B45492AD1F}" type="pres">
      <dgm:prSet presAssocID="{9BCFD9A8-43F6-48A9-A3CD-1D27F02C1CD8}" presName="composite3" presStyleCnt="0"/>
      <dgm:spPr/>
    </dgm:pt>
    <dgm:pt modelId="{AD414742-E032-4D3D-984B-5E135CAA5AF0}" type="pres">
      <dgm:prSet presAssocID="{9BCFD9A8-43F6-48A9-A3CD-1D27F02C1CD8}" presName="background3" presStyleLbl="node3" presStyleIdx="4" presStyleCnt="6"/>
      <dgm:spPr/>
    </dgm:pt>
    <dgm:pt modelId="{131BE1CF-5A11-4808-B567-699D5EDD10CC}" type="pres">
      <dgm:prSet presAssocID="{9BCFD9A8-43F6-48A9-A3CD-1D27F02C1CD8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59CFC1-9E18-4142-A204-38A4711D07E5}" type="pres">
      <dgm:prSet presAssocID="{9BCFD9A8-43F6-48A9-A3CD-1D27F02C1CD8}" presName="hierChild4" presStyleCnt="0"/>
      <dgm:spPr/>
    </dgm:pt>
    <dgm:pt modelId="{01937565-5E5B-488A-9D9A-8AE53021C73B}" type="pres">
      <dgm:prSet presAssocID="{DBBEE4B2-9F4A-42A5-986D-5AE502FC4ADD}" presName="Name23" presStyleLbl="parChTrans1D4" presStyleIdx="4" presStyleCnt="6"/>
      <dgm:spPr/>
      <dgm:t>
        <a:bodyPr/>
        <a:lstStyle/>
        <a:p>
          <a:endParaRPr lang="ru-RU"/>
        </a:p>
      </dgm:t>
    </dgm:pt>
    <dgm:pt modelId="{1BCF893E-251D-422D-BB9C-7BF6DD40E394}" type="pres">
      <dgm:prSet presAssocID="{47C59DC8-CEB3-4AE7-BE8F-C53571968B9E}" presName="hierRoot4" presStyleCnt="0"/>
      <dgm:spPr/>
    </dgm:pt>
    <dgm:pt modelId="{AA0CA7A3-E150-4794-B9C0-FED41F65836C}" type="pres">
      <dgm:prSet presAssocID="{47C59DC8-CEB3-4AE7-BE8F-C53571968B9E}" presName="composite4" presStyleCnt="0"/>
      <dgm:spPr/>
    </dgm:pt>
    <dgm:pt modelId="{3A93127E-2264-4DD1-A9CE-6DD1DAAABFB4}" type="pres">
      <dgm:prSet presAssocID="{47C59DC8-CEB3-4AE7-BE8F-C53571968B9E}" presName="background4" presStyleLbl="node4" presStyleIdx="4" presStyleCnt="6"/>
      <dgm:spPr/>
    </dgm:pt>
    <dgm:pt modelId="{7F58E662-CDF0-47E4-BE81-A921474A7301}" type="pres">
      <dgm:prSet presAssocID="{47C59DC8-CEB3-4AE7-BE8F-C53571968B9E}" presName="text4" presStyleLbl="fgAcc4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87B8E7-E14A-4454-A372-6F062FC4AD87}" type="pres">
      <dgm:prSet presAssocID="{47C59DC8-CEB3-4AE7-BE8F-C53571968B9E}" presName="hierChild5" presStyleCnt="0"/>
      <dgm:spPr/>
    </dgm:pt>
    <dgm:pt modelId="{F5ECEA18-7FF9-4B51-B5E0-155E568B1A4D}" type="pres">
      <dgm:prSet presAssocID="{F8450380-257C-4E43-95FE-92124422D60E}" presName="Name17" presStyleLbl="parChTrans1D3" presStyleIdx="5" presStyleCnt="6"/>
      <dgm:spPr/>
      <dgm:t>
        <a:bodyPr/>
        <a:lstStyle/>
        <a:p>
          <a:endParaRPr lang="ru-RU"/>
        </a:p>
      </dgm:t>
    </dgm:pt>
    <dgm:pt modelId="{23B01716-1890-40D3-99B1-BB4FD9AE0814}" type="pres">
      <dgm:prSet presAssocID="{BD33453E-403F-499C-84E1-2243D3E25C38}" presName="hierRoot3" presStyleCnt="0"/>
      <dgm:spPr/>
    </dgm:pt>
    <dgm:pt modelId="{0977D75D-7453-478A-BB63-18FD7858B773}" type="pres">
      <dgm:prSet presAssocID="{BD33453E-403F-499C-84E1-2243D3E25C38}" presName="composite3" presStyleCnt="0"/>
      <dgm:spPr/>
    </dgm:pt>
    <dgm:pt modelId="{44834633-C9F1-4182-AF61-229565FF21F8}" type="pres">
      <dgm:prSet presAssocID="{BD33453E-403F-499C-84E1-2243D3E25C38}" presName="background3" presStyleLbl="node3" presStyleIdx="5" presStyleCnt="6"/>
      <dgm:spPr/>
    </dgm:pt>
    <dgm:pt modelId="{8FF724EE-1EDA-4BAD-A3B5-8BDD09A62DF6}" type="pres">
      <dgm:prSet presAssocID="{BD33453E-403F-499C-84E1-2243D3E25C38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E80E09-41C2-4603-99C5-8A82049F6918}" type="pres">
      <dgm:prSet presAssocID="{BD33453E-403F-499C-84E1-2243D3E25C38}" presName="hierChild4" presStyleCnt="0"/>
      <dgm:spPr/>
    </dgm:pt>
    <dgm:pt modelId="{2739E0B0-E9F6-4213-ACDD-C0752A656494}" type="pres">
      <dgm:prSet presAssocID="{565D3F22-2068-4A1B-8938-99315DF850A6}" presName="Name23" presStyleLbl="parChTrans1D4" presStyleIdx="5" presStyleCnt="6"/>
      <dgm:spPr/>
      <dgm:t>
        <a:bodyPr/>
        <a:lstStyle/>
        <a:p>
          <a:endParaRPr lang="ru-RU"/>
        </a:p>
      </dgm:t>
    </dgm:pt>
    <dgm:pt modelId="{9E06250C-8B7A-4B42-AFD0-06C0B499003A}" type="pres">
      <dgm:prSet presAssocID="{E72526DB-4327-4F9F-9E39-DFE75B0092F9}" presName="hierRoot4" presStyleCnt="0"/>
      <dgm:spPr/>
    </dgm:pt>
    <dgm:pt modelId="{508E617F-8902-45BF-B24E-BA117EA38FAB}" type="pres">
      <dgm:prSet presAssocID="{E72526DB-4327-4F9F-9E39-DFE75B0092F9}" presName="composite4" presStyleCnt="0"/>
      <dgm:spPr/>
    </dgm:pt>
    <dgm:pt modelId="{3301C4E2-2B79-4D36-A835-6178BA4102D6}" type="pres">
      <dgm:prSet presAssocID="{E72526DB-4327-4F9F-9E39-DFE75B0092F9}" presName="background4" presStyleLbl="node4" presStyleIdx="5" presStyleCnt="6"/>
      <dgm:spPr/>
    </dgm:pt>
    <dgm:pt modelId="{3BCD21F6-BFFD-41A8-94C0-D4D566627CCD}" type="pres">
      <dgm:prSet presAssocID="{E72526DB-4327-4F9F-9E39-DFE75B0092F9}" presName="text4" presStyleLbl="fgAcc4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484CE1-8D60-48DB-A576-A2274FAECCAE}" type="pres">
      <dgm:prSet presAssocID="{E72526DB-4327-4F9F-9E39-DFE75B0092F9}" presName="hierChild5" presStyleCnt="0"/>
      <dgm:spPr/>
    </dgm:pt>
  </dgm:ptLst>
  <dgm:cxnLst>
    <dgm:cxn modelId="{77761CE0-EF1D-401A-A8CA-A9208879C858}" type="presOf" srcId="{BD33453E-403F-499C-84E1-2243D3E25C38}" destId="{8FF724EE-1EDA-4BAD-A3B5-8BDD09A62DF6}" srcOrd="0" destOrd="0" presId="urn:microsoft.com/office/officeart/2005/8/layout/hierarchy1"/>
    <dgm:cxn modelId="{E9CF5060-45B0-4370-BD78-ACE480C9B1D9}" type="presOf" srcId="{8CE872C9-1544-41FC-9182-78ECCC03DB79}" destId="{AAF59C53-1A97-4636-8EC0-23A891460718}" srcOrd="0" destOrd="0" presId="urn:microsoft.com/office/officeart/2005/8/layout/hierarchy1"/>
    <dgm:cxn modelId="{8516A347-7954-4B5A-8153-9D857043CA43}" type="presOf" srcId="{B213E700-A060-4C13-87FB-DC0C6D193357}" destId="{F0FD079B-B610-40BA-9433-BD285CA3BEE8}" srcOrd="0" destOrd="0" presId="urn:microsoft.com/office/officeart/2005/8/layout/hierarchy1"/>
    <dgm:cxn modelId="{05B0250B-378B-4F01-919B-F8E4C7CE70D1}" type="presOf" srcId="{F8450380-257C-4E43-95FE-92124422D60E}" destId="{F5ECEA18-7FF9-4B51-B5E0-155E568B1A4D}" srcOrd="0" destOrd="0" presId="urn:microsoft.com/office/officeart/2005/8/layout/hierarchy1"/>
    <dgm:cxn modelId="{4B9F472E-17EC-4892-AFA4-C450CBC113CA}" type="presOf" srcId="{643A3CF1-9C40-4A67-BD7A-B50324B20DD1}" destId="{190DA208-A81A-4BC1-9301-2EB1984DCBB0}" srcOrd="0" destOrd="0" presId="urn:microsoft.com/office/officeart/2005/8/layout/hierarchy1"/>
    <dgm:cxn modelId="{D27D2436-58D9-41E5-A97B-3575BB9B051C}" type="presOf" srcId="{849D9411-4FF0-4D69-844C-8BDFF54DC4C5}" destId="{951869B6-A07F-4B70-91BE-B3A14E5D8A8D}" srcOrd="0" destOrd="0" presId="urn:microsoft.com/office/officeart/2005/8/layout/hierarchy1"/>
    <dgm:cxn modelId="{548627D3-15AA-4398-AFC7-23701A6554D5}" srcId="{A8B74241-B475-4DE0-A157-5054C838E4E8}" destId="{35AABFF8-1F85-4EB4-A99C-46D79760BFC7}" srcOrd="2" destOrd="0" parTransId="{057FF46A-8DEF-49AD-BC53-7F80D7EDCDC3}" sibTransId="{0A25FA2D-0FDB-4187-A63A-FDB5C2F12582}"/>
    <dgm:cxn modelId="{CCB49832-26DF-4338-BF83-4FAB06FEEFA8}" srcId="{BD33453E-403F-499C-84E1-2243D3E25C38}" destId="{E72526DB-4327-4F9F-9E39-DFE75B0092F9}" srcOrd="0" destOrd="0" parTransId="{565D3F22-2068-4A1B-8938-99315DF850A6}" sibTransId="{DB2413F5-F34B-4682-BE90-B61D74F861A3}"/>
    <dgm:cxn modelId="{D074CF3B-B0B9-4726-B883-C1C84D97745F}" srcId="{4FA848A0-13A0-478E-8D16-05E9697C7612}" destId="{9BCFD9A8-43F6-48A9-A3CD-1D27F02C1CD8}" srcOrd="1" destOrd="0" parTransId="{EA2C5C1F-F718-4984-A18B-F5B0A52CB56A}" sibTransId="{BBD94426-1056-41AF-B196-4EDBE445DFC7}"/>
    <dgm:cxn modelId="{9D65B2FF-B780-499C-B3A6-A8660F481D59}" srcId="{4FA848A0-13A0-478E-8D16-05E9697C7612}" destId="{BD33453E-403F-499C-84E1-2243D3E25C38}" srcOrd="2" destOrd="0" parTransId="{F8450380-257C-4E43-95FE-92124422D60E}" sibTransId="{EF30A878-4BBD-4FE9-8284-33BF0A0548D0}"/>
    <dgm:cxn modelId="{527916B8-1B90-4867-A2FA-9A2BD72DA418}" type="presOf" srcId="{90E1E30F-209E-4631-8566-35089FBFB6CB}" destId="{881696E1-75B7-424A-A9B9-8E7DF5A6EF73}" srcOrd="0" destOrd="0" presId="urn:microsoft.com/office/officeart/2005/8/layout/hierarchy1"/>
    <dgm:cxn modelId="{254AD42E-5F19-4186-B9B0-92344F4A4633}" type="presOf" srcId="{057FF46A-8DEF-49AD-BC53-7F80D7EDCDC3}" destId="{E1E31448-0211-46F5-B65B-3AE346196457}" srcOrd="0" destOrd="0" presId="urn:microsoft.com/office/officeart/2005/8/layout/hierarchy1"/>
    <dgm:cxn modelId="{4B6DD954-C10F-4BE5-9D4D-104A758A48FD}" type="presOf" srcId="{A8B74241-B475-4DE0-A157-5054C838E4E8}" destId="{31F96B30-B67B-46FA-8D40-302897F6DD03}" srcOrd="0" destOrd="0" presId="urn:microsoft.com/office/officeart/2005/8/layout/hierarchy1"/>
    <dgm:cxn modelId="{45920E59-EDB1-43C1-B532-CBFBBEB81158}" srcId="{A8B74241-B475-4DE0-A157-5054C838E4E8}" destId="{5B549BA9-444A-4EB9-A96D-1AE0CDD29254}" srcOrd="0" destOrd="0" parTransId="{7C59D83C-745D-4137-8530-BF3976FBB96D}" sibTransId="{3CCA856E-64AC-4399-B1E2-67FAFB3297CF}"/>
    <dgm:cxn modelId="{A961656C-2571-415B-BD18-330C31F9A385}" srcId="{643A3CF1-9C40-4A67-BD7A-B50324B20DD1}" destId="{D30BC48E-2591-4B0F-8193-DD3C30948E6E}" srcOrd="0" destOrd="0" parTransId="{49C6A6F2-A24C-465D-8FC1-4DCF423D2C28}" sibTransId="{B2961E8F-E636-46FF-A4D9-64A8403E740B}"/>
    <dgm:cxn modelId="{4E1FEFB8-8C9C-4B22-B782-C0E9486F83EC}" srcId="{56213E26-6699-450E-B089-2092DDA7241C}" destId="{C791F731-5971-4655-AC72-642437A16833}" srcOrd="0" destOrd="0" parTransId="{F0014AE8-7791-44EE-87BE-921468D83484}" sibTransId="{322E46E9-DBF2-4A77-81BC-7DEFBA6332C4}"/>
    <dgm:cxn modelId="{741499D9-FCBB-4708-A2C7-4128C80C3A63}" type="presOf" srcId="{DBBEE4B2-9F4A-42A5-986D-5AE502FC4ADD}" destId="{01937565-5E5B-488A-9D9A-8AE53021C73B}" srcOrd="0" destOrd="0" presId="urn:microsoft.com/office/officeart/2005/8/layout/hierarchy1"/>
    <dgm:cxn modelId="{60A58785-B16E-4BA0-B992-767B0EBA6B73}" type="presOf" srcId="{56213E26-6699-450E-B089-2092DDA7241C}" destId="{71C3A8CF-CF79-4C40-8195-AFD4B63400AF}" srcOrd="0" destOrd="0" presId="urn:microsoft.com/office/officeart/2005/8/layout/hierarchy1"/>
    <dgm:cxn modelId="{A3EBFBAE-B7C4-49FB-88B4-6409C0C4BDCA}" type="presOf" srcId="{C791F731-5971-4655-AC72-642437A16833}" destId="{0AD8B879-D71D-4979-B6B6-33C0C6C7BE6E}" srcOrd="0" destOrd="0" presId="urn:microsoft.com/office/officeart/2005/8/layout/hierarchy1"/>
    <dgm:cxn modelId="{225CDEF5-E28B-4C01-AAF0-2B5FCA23B91A}" type="presOf" srcId="{3FE47E02-FBE4-4D5F-8E8C-4D425C4E79C7}" destId="{FD762ED1-B0EE-40D6-BB7D-6BB0CDAB4219}" srcOrd="0" destOrd="0" presId="urn:microsoft.com/office/officeart/2005/8/layout/hierarchy1"/>
    <dgm:cxn modelId="{A742B7AA-2833-4B40-B6D1-66B1CABAAB6B}" srcId="{9BCFD9A8-43F6-48A9-A3CD-1D27F02C1CD8}" destId="{47C59DC8-CEB3-4AE7-BE8F-C53571968B9E}" srcOrd="0" destOrd="0" parTransId="{DBBEE4B2-9F4A-42A5-986D-5AE502FC4ADD}" sibTransId="{151CA5EB-DA10-429F-A155-7375D5B25B53}"/>
    <dgm:cxn modelId="{BE70A892-28E3-487A-8791-0E675916EA60}" type="presOf" srcId="{D30BC48E-2591-4B0F-8193-DD3C30948E6E}" destId="{FD6931E3-34F0-4BCA-96B6-0548B2FFC3CF}" srcOrd="0" destOrd="0" presId="urn:microsoft.com/office/officeart/2005/8/layout/hierarchy1"/>
    <dgm:cxn modelId="{A51393EF-B947-4708-BE5E-23C905FC59C5}" srcId="{4FA848A0-13A0-478E-8D16-05E9697C7612}" destId="{643A3CF1-9C40-4A67-BD7A-B50324B20DD1}" srcOrd="0" destOrd="0" parTransId="{B29831F9-E298-4158-8D4A-1917C9DC7117}" sibTransId="{85BFC91E-DB64-46D5-9EA6-5C104E848361}"/>
    <dgm:cxn modelId="{FDAF9571-078E-440C-9806-CC99C4FB6895}" srcId="{5B549BA9-444A-4EB9-A96D-1AE0CDD29254}" destId="{B213E700-A060-4C13-87FB-DC0C6D193357}" srcOrd="0" destOrd="0" parTransId="{90E1E30F-209E-4631-8566-35089FBFB6CB}" sibTransId="{06CED41A-8B51-40D9-B6D9-08222C8799F9}"/>
    <dgm:cxn modelId="{22F2EE55-9092-4176-A96F-9D9AA25C2F1F}" type="presOf" srcId="{49C6A6F2-A24C-465D-8FC1-4DCF423D2C28}" destId="{B72C6F0C-3B44-44AD-8A93-3BA7C5842972}" srcOrd="0" destOrd="0" presId="urn:microsoft.com/office/officeart/2005/8/layout/hierarchy1"/>
    <dgm:cxn modelId="{83D7B861-15C9-4616-9B00-3415232127A0}" type="presOf" srcId="{35AABFF8-1F85-4EB4-A99C-46D79760BFC7}" destId="{9B6386DC-28F1-4995-9E54-6BF8235439C4}" srcOrd="0" destOrd="0" presId="urn:microsoft.com/office/officeart/2005/8/layout/hierarchy1"/>
    <dgm:cxn modelId="{A8190065-F95D-4890-A80E-F0A957C25B64}" type="presOf" srcId="{B29831F9-E298-4158-8D4A-1917C9DC7117}" destId="{9CE97B91-2A6A-405C-B486-3F4A8566EE08}" srcOrd="0" destOrd="0" presId="urn:microsoft.com/office/officeart/2005/8/layout/hierarchy1"/>
    <dgm:cxn modelId="{0663F68F-A592-4A2A-9FCC-3893DA291133}" type="presOf" srcId="{5B549BA9-444A-4EB9-A96D-1AE0CDD29254}" destId="{214916A5-9FBA-4971-9D03-D5AA0E3A8204}" srcOrd="0" destOrd="0" presId="urn:microsoft.com/office/officeart/2005/8/layout/hierarchy1"/>
    <dgm:cxn modelId="{432B6F70-9C2D-4205-AA68-FB404914D491}" type="presOf" srcId="{565D3F22-2068-4A1B-8938-99315DF850A6}" destId="{2739E0B0-E9F6-4213-ACDD-C0752A656494}" srcOrd="0" destOrd="0" presId="urn:microsoft.com/office/officeart/2005/8/layout/hierarchy1"/>
    <dgm:cxn modelId="{8C1FF363-921E-454B-834B-F1B829A3BFF8}" srcId="{A7139C4B-E38B-4B04-B158-71ACC63BC5DE}" destId="{2BF3ED3A-8A64-4EE4-A3F6-A618180AB0C1}" srcOrd="0" destOrd="0" parTransId="{B2C8C4DA-D3E6-4D0E-BB93-1B25A7434E16}" sibTransId="{1BA1EA6C-E21B-497F-9A01-FD04594AE3F5}"/>
    <dgm:cxn modelId="{04752AD9-3DBF-4D0E-95D4-B0D6F9B7C79C}" srcId="{A8B74241-B475-4DE0-A157-5054C838E4E8}" destId="{56213E26-6699-450E-B089-2092DDA7241C}" srcOrd="1" destOrd="0" parTransId="{45224F5C-08B2-46EB-B3C8-96F9935FD0E4}" sibTransId="{6B6D3846-B870-4D33-B3C3-908AA087E9B3}"/>
    <dgm:cxn modelId="{4D606C2E-755C-47A1-AC4B-CC6629EBF610}" srcId="{2BF3ED3A-8A64-4EE4-A3F6-A618180AB0C1}" destId="{A8B74241-B475-4DE0-A157-5054C838E4E8}" srcOrd="0" destOrd="0" parTransId="{849D9411-4FF0-4D69-844C-8BDFF54DC4C5}" sibTransId="{6B30F527-E700-4747-86C2-5ADF7F740C6B}"/>
    <dgm:cxn modelId="{E1AF6497-26BD-4E93-A766-E62AAE02A15D}" type="presOf" srcId="{449BA871-CBEF-4A5E-B270-E812C63D5762}" destId="{D8549768-9052-4763-BED7-D2BC91B64FB5}" srcOrd="0" destOrd="0" presId="urn:microsoft.com/office/officeart/2005/8/layout/hierarchy1"/>
    <dgm:cxn modelId="{AA4CF20A-FA51-438F-92BC-E44D369C89D4}" type="presOf" srcId="{2BF3ED3A-8A64-4EE4-A3F6-A618180AB0C1}" destId="{417058C9-F4FE-42D9-881E-7B54C7EE8ED5}" srcOrd="0" destOrd="0" presId="urn:microsoft.com/office/officeart/2005/8/layout/hierarchy1"/>
    <dgm:cxn modelId="{E1740E5A-10C4-458E-9841-8C0D2BAE15E0}" type="presOf" srcId="{47C59DC8-CEB3-4AE7-BE8F-C53571968B9E}" destId="{7F58E662-CDF0-47E4-BE81-A921474A7301}" srcOrd="0" destOrd="0" presId="urn:microsoft.com/office/officeart/2005/8/layout/hierarchy1"/>
    <dgm:cxn modelId="{B7ABABAA-9374-4C4B-84B6-BA56BA7EB457}" type="presOf" srcId="{A7139C4B-E38B-4B04-B158-71ACC63BC5DE}" destId="{5D9EC435-E048-479C-95E4-D36B90EF61DC}" srcOrd="0" destOrd="0" presId="urn:microsoft.com/office/officeart/2005/8/layout/hierarchy1"/>
    <dgm:cxn modelId="{1A3A7EBE-F2DC-46FE-9D4F-D37441574E15}" srcId="{2BF3ED3A-8A64-4EE4-A3F6-A618180AB0C1}" destId="{4FA848A0-13A0-478E-8D16-05E9697C7612}" srcOrd="1" destOrd="0" parTransId="{8CE872C9-1544-41FC-9182-78ECCC03DB79}" sibTransId="{3117D138-ED01-47EE-8234-C4D676DA4C2F}"/>
    <dgm:cxn modelId="{21DF669F-2E29-45C2-9DAE-820193A78906}" type="presOf" srcId="{7C59D83C-745D-4137-8530-BF3976FBB96D}" destId="{CFA92518-1418-44C9-8132-68F1E367596D}" srcOrd="0" destOrd="0" presId="urn:microsoft.com/office/officeart/2005/8/layout/hierarchy1"/>
    <dgm:cxn modelId="{B1B1341D-7315-4699-A118-D322B646A914}" type="presOf" srcId="{9BCFD9A8-43F6-48A9-A3CD-1D27F02C1CD8}" destId="{131BE1CF-5A11-4808-B567-699D5EDD10CC}" srcOrd="0" destOrd="0" presId="urn:microsoft.com/office/officeart/2005/8/layout/hierarchy1"/>
    <dgm:cxn modelId="{DE445351-810B-417C-8566-88381230F77D}" type="presOf" srcId="{45224F5C-08B2-46EB-B3C8-96F9935FD0E4}" destId="{01E4DA8C-0FA6-4BDC-A02F-98E50515917F}" srcOrd="0" destOrd="0" presId="urn:microsoft.com/office/officeart/2005/8/layout/hierarchy1"/>
    <dgm:cxn modelId="{430C6660-04E0-4D5E-A075-FB42FE0B409A}" srcId="{35AABFF8-1F85-4EB4-A99C-46D79760BFC7}" destId="{3FE47E02-FBE4-4D5F-8E8C-4D425C4E79C7}" srcOrd="0" destOrd="0" parTransId="{449BA871-CBEF-4A5E-B270-E812C63D5762}" sibTransId="{E1B62CBA-4231-4AC8-9283-70346935E956}"/>
    <dgm:cxn modelId="{0AC69153-373B-4B4E-84F6-A07AEB9700ED}" type="presOf" srcId="{EA2C5C1F-F718-4984-A18B-F5B0A52CB56A}" destId="{2D1174AA-EBAC-43B1-B64F-00397AAD5D4E}" srcOrd="0" destOrd="0" presId="urn:microsoft.com/office/officeart/2005/8/layout/hierarchy1"/>
    <dgm:cxn modelId="{BD94E1FC-8DE1-4217-ADD3-8A7AAEF20C1A}" type="presOf" srcId="{4FA848A0-13A0-478E-8D16-05E9697C7612}" destId="{F52587EF-7673-490D-B6CA-051E3830CCD2}" srcOrd="0" destOrd="0" presId="urn:microsoft.com/office/officeart/2005/8/layout/hierarchy1"/>
    <dgm:cxn modelId="{C3148A53-7AD3-4D35-844C-5005684949EA}" type="presOf" srcId="{F0014AE8-7791-44EE-87BE-921468D83484}" destId="{BB18A3BE-96AE-4DFB-9673-64581CC51CAD}" srcOrd="0" destOrd="0" presId="urn:microsoft.com/office/officeart/2005/8/layout/hierarchy1"/>
    <dgm:cxn modelId="{01F51733-AE30-4013-B918-B9F4DB147139}" type="presOf" srcId="{E72526DB-4327-4F9F-9E39-DFE75B0092F9}" destId="{3BCD21F6-BFFD-41A8-94C0-D4D566627CCD}" srcOrd="0" destOrd="0" presId="urn:microsoft.com/office/officeart/2005/8/layout/hierarchy1"/>
    <dgm:cxn modelId="{DD9666A3-AEA2-4633-9311-F55C5E66914A}" type="presParOf" srcId="{5D9EC435-E048-479C-95E4-D36B90EF61DC}" destId="{06565BB7-2230-4FB8-9AD9-800F4589030E}" srcOrd="0" destOrd="0" presId="urn:microsoft.com/office/officeart/2005/8/layout/hierarchy1"/>
    <dgm:cxn modelId="{62CA7FE3-7AAD-4F78-8BC1-EE076116D38C}" type="presParOf" srcId="{06565BB7-2230-4FB8-9AD9-800F4589030E}" destId="{9FBCABED-53D8-48EB-888E-F27060D16679}" srcOrd="0" destOrd="0" presId="urn:microsoft.com/office/officeart/2005/8/layout/hierarchy1"/>
    <dgm:cxn modelId="{8F626BA1-1667-45BE-A7F1-B5AD97E6A421}" type="presParOf" srcId="{9FBCABED-53D8-48EB-888E-F27060D16679}" destId="{8C39B647-DC6C-4192-BCF8-CD944E8093D3}" srcOrd="0" destOrd="0" presId="urn:microsoft.com/office/officeart/2005/8/layout/hierarchy1"/>
    <dgm:cxn modelId="{3D49C7D7-71A1-43DC-B6F8-C747D23B9EBE}" type="presParOf" srcId="{9FBCABED-53D8-48EB-888E-F27060D16679}" destId="{417058C9-F4FE-42D9-881E-7B54C7EE8ED5}" srcOrd="1" destOrd="0" presId="urn:microsoft.com/office/officeart/2005/8/layout/hierarchy1"/>
    <dgm:cxn modelId="{CCC9D43A-C64A-4188-B433-D4720AA5A6C1}" type="presParOf" srcId="{06565BB7-2230-4FB8-9AD9-800F4589030E}" destId="{C31C49EC-3561-4AD3-ADD5-814A89822BAB}" srcOrd="1" destOrd="0" presId="urn:microsoft.com/office/officeart/2005/8/layout/hierarchy1"/>
    <dgm:cxn modelId="{F881F616-BE29-43F8-9905-C3DF8892AAA6}" type="presParOf" srcId="{C31C49EC-3561-4AD3-ADD5-814A89822BAB}" destId="{951869B6-A07F-4B70-91BE-B3A14E5D8A8D}" srcOrd="0" destOrd="0" presId="urn:microsoft.com/office/officeart/2005/8/layout/hierarchy1"/>
    <dgm:cxn modelId="{BA3C872B-C627-4062-989D-F540F085FA44}" type="presParOf" srcId="{C31C49EC-3561-4AD3-ADD5-814A89822BAB}" destId="{6EE87D95-5E04-403D-BB60-1813C1E65441}" srcOrd="1" destOrd="0" presId="urn:microsoft.com/office/officeart/2005/8/layout/hierarchy1"/>
    <dgm:cxn modelId="{FBCD62B6-181B-4550-841A-92636C9C7575}" type="presParOf" srcId="{6EE87D95-5E04-403D-BB60-1813C1E65441}" destId="{DA4417D0-B123-4FED-9C44-438F27ABFE18}" srcOrd="0" destOrd="0" presId="urn:microsoft.com/office/officeart/2005/8/layout/hierarchy1"/>
    <dgm:cxn modelId="{3FA673D0-6D92-402D-91A2-8D244A09D857}" type="presParOf" srcId="{DA4417D0-B123-4FED-9C44-438F27ABFE18}" destId="{BF51B023-26B2-4CCA-8BC8-BDE093A1B743}" srcOrd="0" destOrd="0" presId="urn:microsoft.com/office/officeart/2005/8/layout/hierarchy1"/>
    <dgm:cxn modelId="{04759195-08F5-43C6-AA05-AD813B238D17}" type="presParOf" srcId="{DA4417D0-B123-4FED-9C44-438F27ABFE18}" destId="{31F96B30-B67B-46FA-8D40-302897F6DD03}" srcOrd="1" destOrd="0" presId="urn:microsoft.com/office/officeart/2005/8/layout/hierarchy1"/>
    <dgm:cxn modelId="{E106BAEF-54F6-454E-A357-BD2A9666BE44}" type="presParOf" srcId="{6EE87D95-5E04-403D-BB60-1813C1E65441}" destId="{06D7C2EE-E272-4199-8A27-C18FC7962A3B}" srcOrd="1" destOrd="0" presId="urn:microsoft.com/office/officeart/2005/8/layout/hierarchy1"/>
    <dgm:cxn modelId="{3CC15760-8A89-468B-8723-6B293F001A83}" type="presParOf" srcId="{06D7C2EE-E272-4199-8A27-C18FC7962A3B}" destId="{CFA92518-1418-44C9-8132-68F1E367596D}" srcOrd="0" destOrd="0" presId="urn:microsoft.com/office/officeart/2005/8/layout/hierarchy1"/>
    <dgm:cxn modelId="{0E6CBCC0-EEBB-484B-B9F0-0FDAE7CF949C}" type="presParOf" srcId="{06D7C2EE-E272-4199-8A27-C18FC7962A3B}" destId="{19012E7F-3880-42EE-9C80-3A5E832C7FB1}" srcOrd="1" destOrd="0" presId="urn:microsoft.com/office/officeart/2005/8/layout/hierarchy1"/>
    <dgm:cxn modelId="{B60B3036-0565-460F-8183-42768A69FBB9}" type="presParOf" srcId="{19012E7F-3880-42EE-9C80-3A5E832C7FB1}" destId="{CE325EDF-7EF0-4A93-96F9-6F4787D22786}" srcOrd="0" destOrd="0" presId="urn:microsoft.com/office/officeart/2005/8/layout/hierarchy1"/>
    <dgm:cxn modelId="{ACB21DE3-B133-4B4B-9689-385692BC713D}" type="presParOf" srcId="{CE325EDF-7EF0-4A93-96F9-6F4787D22786}" destId="{FA2E3791-7826-4399-8746-8A722145CE32}" srcOrd="0" destOrd="0" presId="urn:microsoft.com/office/officeart/2005/8/layout/hierarchy1"/>
    <dgm:cxn modelId="{37BF2A85-38D5-41B1-AECF-9C2CA162F636}" type="presParOf" srcId="{CE325EDF-7EF0-4A93-96F9-6F4787D22786}" destId="{214916A5-9FBA-4971-9D03-D5AA0E3A8204}" srcOrd="1" destOrd="0" presId="urn:microsoft.com/office/officeart/2005/8/layout/hierarchy1"/>
    <dgm:cxn modelId="{D0833913-A19F-456E-8F44-EDB4A4A1F1ED}" type="presParOf" srcId="{19012E7F-3880-42EE-9C80-3A5E832C7FB1}" destId="{A46A8EA3-5230-4247-9898-78CBC7695B20}" srcOrd="1" destOrd="0" presId="urn:microsoft.com/office/officeart/2005/8/layout/hierarchy1"/>
    <dgm:cxn modelId="{ED85193D-4C0E-400E-A7AA-781317D070BC}" type="presParOf" srcId="{A46A8EA3-5230-4247-9898-78CBC7695B20}" destId="{881696E1-75B7-424A-A9B9-8E7DF5A6EF73}" srcOrd="0" destOrd="0" presId="urn:microsoft.com/office/officeart/2005/8/layout/hierarchy1"/>
    <dgm:cxn modelId="{C30D43AE-B526-4602-9698-9E4368B4F271}" type="presParOf" srcId="{A46A8EA3-5230-4247-9898-78CBC7695B20}" destId="{634AA4B2-5772-43F5-96C9-79ACAC6089BE}" srcOrd="1" destOrd="0" presId="urn:microsoft.com/office/officeart/2005/8/layout/hierarchy1"/>
    <dgm:cxn modelId="{7BA32126-A2F5-4470-8BC9-7F69D3B7EDE6}" type="presParOf" srcId="{634AA4B2-5772-43F5-96C9-79ACAC6089BE}" destId="{0934B05B-B34D-470D-801E-3243CE4D7262}" srcOrd="0" destOrd="0" presId="urn:microsoft.com/office/officeart/2005/8/layout/hierarchy1"/>
    <dgm:cxn modelId="{0D78CC01-0B44-4951-8788-8FD4E9842B18}" type="presParOf" srcId="{0934B05B-B34D-470D-801E-3243CE4D7262}" destId="{DB859B74-1869-421D-823A-6DCFF3F03D18}" srcOrd="0" destOrd="0" presId="urn:microsoft.com/office/officeart/2005/8/layout/hierarchy1"/>
    <dgm:cxn modelId="{A01C2D0D-2D38-4239-AD8D-32342BE17AB0}" type="presParOf" srcId="{0934B05B-B34D-470D-801E-3243CE4D7262}" destId="{F0FD079B-B610-40BA-9433-BD285CA3BEE8}" srcOrd="1" destOrd="0" presId="urn:microsoft.com/office/officeart/2005/8/layout/hierarchy1"/>
    <dgm:cxn modelId="{FCF0FAF2-2424-4905-B962-E364ABCC353C}" type="presParOf" srcId="{634AA4B2-5772-43F5-96C9-79ACAC6089BE}" destId="{EF1E454E-FB49-4130-82E8-AD72ACE6C0DC}" srcOrd="1" destOrd="0" presId="urn:microsoft.com/office/officeart/2005/8/layout/hierarchy1"/>
    <dgm:cxn modelId="{F5A1089B-6D5A-4A24-ADED-499690F96B94}" type="presParOf" srcId="{06D7C2EE-E272-4199-8A27-C18FC7962A3B}" destId="{01E4DA8C-0FA6-4BDC-A02F-98E50515917F}" srcOrd="2" destOrd="0" presId="urn:microsoft.com/office/officeart/2005/8/layout/hierarchy1"/>
    <dgm:cxn modelId="{97E633A1-08C6-4C73-BD08-8CFDC37CB8F3}" type="presParOf" srcId="{06D7C2EE-E272-4199-8A27-C18FC7962A3B}" destId="{BCD53C4E-7D10-499F-8CFD-F53DBED282BB}" srcOrd="3" destOrd="0" presId="urn:microsoft.com/office/officeart/2005/8/layout/hierarchy1"/>
    <dgm:cxn modelId="{133074A3-5E9C-4F9F-BA83-EFC3C64B237E}" type="presParOf" srcId="{BCD53C4E-7D10-499F-8CFD-F53DBED282BB}" destId="{8908E7B9-E829-4BA0-8B32-F65700A46227}" srcOrd="0" destOrd="0" presId="urn:microsoft.com/office/officeart/2005/8/layout/hierarchy1"/>
    <dgm:cxn modelId="{D6BB3DCE-B1CA-4F7C-A96D-1191BAF585FC}" type="presParOf" srcId="{8908E7B9-E829-4BA0-8B32-F65700A46227}" destId="{2A412623-A328-4373-9FE3-4CE6612C3508}" srcOrd="0" destOrd="0" presId="urn:microsoft.com/office/officeart/2005/8/layout/hierarchy1"/>
    <dgm:cxn modelId="{BCFC5E12-9803-4F8A-A782-D62252B4A1FD}" type="presParOf" srcId="{8908E7B9-E829-4BA0-8B32-F65700A46227}" destId="{71C3A8CF-CF79-4C40-8195-AFD4B63400AF}" srcOrd="1" destOrd="0" presId="urn:microsoft.com/office/officeart/2005/8/layout/hierarchy1"/>
    <dgm:cxn modelId="{596E20A9-61B7-4291-A254-BD918305F2F4}" type="presParOf" srcId="{BCD53C4E-7D10-499F-8CFD-F53DBED282BB}" destId="{DBE34752-39F8-41C6-9E9C-ECB51A3D566E}" srcOrd="1" destOrd="0" presId="urn:microsoft.com/office/officeart/2005/8/layout/hierarchy1"/>
    <dgm:cxn modelId="{038ACA91-A00F-4675-8479-D1D8AE08200F}" type="presParOf" srcId="{DBE34752-39F8-41C6-9E9C-ECB51A3D566E}" destId="{BB18A3BE-96AE-4DFB-9673-64581CC51CAD}" srcOrd="0" destOrd="0" presId="urn:microsoft.com/office/officeart/2005/8/layout/hierarchy1"/>
    <dgm:cxn modelId="{76C904F3-8179-4216-8B14-CCE34CB23E91}" type="presParOf" srcId="{DBE34752-39F8-41C6-9E9C-ECB51A3D566E}" destId="{71137F62-4C9F-420E-80AC-62BFFD530ECA}" srcOrd="1" destOrd="0" presId="urn:microsoft.com/office/officeart/2005/8/layout/hierarchy1"/>
    <dgm:cxn modelId="{8C6EE2A2-141B-4AB3-90F1-16C99BD4C608}" type="presParOf" srcId="{71137F62-4C9F-420E-80AC-62BFFD530ECA}" destId="{F0C20EFC-9DE4-4081-8D47-67AD418481CD}" srcOrd="0" destOrd="0" presId="urn:microsoft.com/office/officeart/2005/8/layout/hierarchy1"/>
    <dgm:cxn modelId="{8DF474C5-0CB9-4B8B-A5CD-0F298A273017}" type="presParOf" srcId="{F0C20EFC-9DE4-4081-8D47-67AD418481CD}" destId="{3EA98E49-740C-4632-85F2-3D000164B040}" srcOrd="0" destOrd="0" presId="urn:microsoft.com/office/officeart/2005/8/layout/hierarchy1"/>
    <dgm:cxn modelId="{4555CD28-22B1-4CBC-94E0-CED3E7CF6444}" type="presParOf" srcId="{F0C20EFC-9DE4-4081-8D47-67AD418481CD}" destId="{0AD8B879-D71D-4979-B6B6-33C0C6C7BE6E}" srcOrd="1" destOrd="0" presId="urn:microsoft.com/office/officeart/2005/8/layout/hierarchy1"/>
    <dgm:cxn modelId="{3E6E5348-04BA-49FE-A5D7-E3EB55C9CE3E}" type="presParOf" srcId="{71137F62-4C9F-420E-80AC-62BFFD530ECA}" destId="{7B07178A-573E-45A6-8990-A2495D4BFD9E}" srcOrd="1" destOrd="0" presId="urn:microsoft.com/office/officeart/2005/8/layout/hierarchy1"/>
    <dgm:cxn modelId="{327EEBAB-01B8-4E17-9BA7-01C52561D8BE}" type="presParOf" srcId="{06D7C2EE-E272-4199-8A27-C18FC7962A3B}" destId="{E1E31448-0211-46F5-B65B-3AE346196457}" srcOrd="4" destOrd="0" presId="urn:microsoft.com/office/officeart/2005/8/layout/hierarchy1"/>
    <dgm:cxn modelId="{8652977F-8F03-4107-A413-F425F0371EC9}" type="presParOf" srcId="{06D7C2EE-E272-4199-8A27-C18FC7962A3B}" destId="{AAC5ABEE-B60E-42D5-A437-AAF47CEA5470}" srcOrd="5" destOrd="0" presId="urn:microsoft.com/office/officeart/2005/8/layout/hierarchy1"/>
    <dgm:cxn modelId="{288D1F73-6477-4AE3-8519-F36D302D4B05}" type="presParOf" srcId="{AAC5ABEE-B60E-42D5-A437-AAF47CEA5470}" destId="{2F29F6A0-5D16-437D-B8FE-493695558DD4}" srcOrd="0" destOrd="0" presId="urn:microsoft.com/office/officeart/2005/8/layout/hierarchy1"/>
    <dgm:cxn modelId="{AD6306DC-88ED-4173-84B1-53887DAC4D06}" type="presParOf" srcId="{2F29F6A0-5D16-437D-B8FE-493695558DD4}" destId="{14D16AC3-6367-408E-AA1D-F632D3805FCD}" srcOrd="0" destOrd="0" presId="urn:microsoft.com/office/officeart/2005/8/layout/hierarchy1"/>
    <dgm:cxn modelId="{C7BB1339-4E7E-4CFA-8579-8005B84D7A36}" type="presParOf" srcId="{2F29F6A0-5D16-437D-B8FE-493695558DD4}" destId="{9B6386DC-28F1-4995-9E54-6BF8235439C4}" srcOrd="1" destOrd="0" presId="urn:microsoft.com/office/officeart/2005/8/layout/hierarchy1"/>
    <dgm:cxn modelId="{68BE30E3-26A9-4BA3-BF72-0723ECE5F129}" type="presParOf" srcId="{AAC5ABEE-B60E-42D5-A437-AAF47CEA5470}" destId="{48717C39-4999-4F5F-BF1F-28BC750DB9D5}" srcOrd="1" destOrd="0" presId="urn:microsoft.com/office/officeart/2005/8/layout/hierarchy1"/>
    <dgm:cxn modelId="{775068CA-24AB-4C80-8013-C58D675C3026}" type="presParOf" srcId="{48717C39-4999-4F5F-BF1F-28BC750DB9D5}" destId="{D8549768-9052-4763-BED7-D2BC91B64FB5}" srcOrd="0" destOrd="0" presId="urn:microsoft.com/office/officeart/2005/8/layout/hierarchy1"/>
    <dgm:cxn modelId="{03C92295-434B-4CD4-B03B-30166CF13E48}" type="presParOf" srcId="{48717C39-4999-4F5F-BF1F-28BC750DB9D5}" destId="{3A28587D-052F-4612-89C7-B60F0B8D489B}" srcOrd="1" destOrd="0" presId="urn:microsoft.com/office/officeart/2005/8/layout/hierarchy1"/>
    <dgm:cxn modelId="{4717B282-390F-45ED-9BD9-53885B285C53}" type="presParOf" srcId="{3A28587D-052F-4612-89C7-B60F0B8D489B}" destId="{12628F23-5AF2-4039-845B-699CD76BD19A}" srcOrd="0" destOrd="0" presId="urn:microsoft.com/office/officeart/2005/8/layout/hierarchy1"/>
    <dgm:cxn modelId="{F5620D89-865B-4391-ABED-AB6D8469E11A}" type="presParOf" srcId="{12628F23-5AF2-4039-845B-699CD76BD19A}" destId="{1A3719D2-B6F7-4AFB-97F4-A98FAA877C82}" srcOrd="0" destOrd="0" presId="urn:microsoft.com/office/officeart/2005/8/layout/hierarchy1"/>
    <dgm:cxn modelId="{F1280176-6E91-481E-A10A-5DCF8409202A}" type="presParOf" srcId="{12628F23-5AF2-4039-845B-699CD76BD19A}" destId="{FD762ED1-B0EE-40D6-BB7D-6BB0CDAB4219}" srcOrd="1" destOrd="0" presId="urn:microsoft.com/office/officeart/2005/8/layout/hierarchy1"/>
    <dgm:cxn modelId="{80AD37CB-0530-41B5-9323-A1EC2DFC54AB}" type="presParOf" srcId="{3A28587D-052F-4612-89C7-B60F0B8D489B}" destId="{4AF42AC3-7EC6-46FF-B16D-ED8DD6B2CAE7}" srcOrd="1" destOrd="0" presId="urn:microsoft.com/office/officeart/2005/8/layout/hierarchy1"/>
    <dgm:cxn modelId="{6AAE848B-1D36-4868-A119-BB825B3C7596}" type="presParOf" srcId="{C31C49EC-3561-4AD3-ADD5-814A89822BAB}" destId="{AAF59C53-1A97-4636-8EC0-23A891460718}" srcOrd="2" destOrd="0" presId="urn:microsoft.com/office/officeart/2005/8/layout/hierarchy1"/>
    <dgm:cxn modelId="{25CD7226-CFDD-4570-8962-772B05975E3B}" type="presParOf" srcId="{C31C49EC-3561-4AD3-ADD5-814A89822BAB}" destId="{2CC1CAA7-7C95-4E02-A775-3A72A3DFB934}" srcOrd="3" destOrd="0" presId="urn:microsoft.com/office/officeart/2005/8/layout/hierarchy1"/>
    <dgm:cxn modelId="{7992F75D-88CC-416F-BEFB-0B0532F33CC5}" type="presParOf" srcId="{2CC1CAA7-7C95-4E02-A775-3A72A3DFB934}" destId="{F81F195F-24D3-451F-BCD7-320D1F59CE2F}" srcOrd="0" destOrd="0" presId="urn:microsoft.com/office/officeart/2005/8/layout/hierarchy1"/>
    <dgm:cxn modelId="{5D38ABC5-E58C-4525-8408-8004D58DDD4D}" type="presParOf" srcId="{F81F195F-24D3-451F-BCD7-320D1F59CE2F}" destId="{1533E0D8-041E-4887-B985-43FC0E5B7DF3}" srcOrd="0" destOrd="0" presId="urn:microsoft.com/office/officeart/2005/8/layout/hierarchy1"/>
    <dgm:cxn modelId="{EEB6A373-2C50-4E5B-95C7-27405300CAA5}" type="presParOf" srcId="{F81F195F-24D3-451F-BCD7-320D1F59CE2F}" destId="{F52587EF-7673-490D-B6CA-051E3830CCD2}" srcOrd="1" destOrd="0" presId="urn:microsoft.com/office/officeart/2005/8/layout/hierarchy1"/>
    <dgm:cxn modelId="{92AE78AE-E6C0-40C7-B9D8-8900F27BB2F1}" type="presParOf" srcId="{2CC1CAA7-7C95-4E02-A775-3A72A3DFB934}" destId="{B1772ADE-C0EE-44F6-970B-3BA80F5FC92F}" srcOrd="1" destOrd="0" presId="urn:microsoft.com/office/officeart/2005/8/layout/hierarchy1"/>
    <dgm:cxn modelId="{C63EB969-0421-4DA6-A595-0194715E5809}" type="presParOf" srcId="{B1772ADE-C0EE-44F6-970B-3BA80F5FC92F}" destId="{9CE97B91-2A6A-405C-B486-3F4A8566EE08}" srcOrd="0" destOrd="0" presId="urn:microsoft.com/office/officeart/2005/8/layout/hierarchy1"/>
    <dgm:cxn modelId="{FD80B8D3-5576-49E2-A201-6BB1DB2514F6}" type="presParOf" srcId="{B1772ADE-C0EE-44F6-970B-3BA80F5FC92F}" destId="{CB759311-B76D-4F21-B3C4-8EF0F4923936}" srcOrd="1" destOrd="0" presId="urn:microsoft.com/office/officeart/2005/8/layout/hierarchy1"/>
    <dgm:cxn modelId="{8FE30D4D-1E2E-4240-869E-981E8D343D4D}" type="presParOf" srcId="{CB759311-B76D-4F21-B3C4-8EF0F4923936}" destId="{4DB3A265-19F1-483C-B6CB-E91755B357F0}" srcOrd="0" destOrd="0" presId="urn:microsoft.com/office/officeart/2005/8/layout/hierarchy1"/>
    <dgm:cxn modelId="{25796CFB-23DE-4231-834C-E5299B94E563}" type="presParOf" srcId="{4DB3A265-19F1-483C-B6CB-E91755B357F0}" destId="{E2012836-39BB-47EE-97CA-2D8D904D6F33}" srcOrd="0" destOrd="0" presId="urn:microsoft.com/office/officeart/2005/8/layout/hierarchy1"/>
    <dgm:cxn modelId="{55737954-23A5-4525-85CB-1949992EB28D}" type="presParOf" srcId="{4DB3A265-19F1-483C-B6CB-E91755B357F0}" destId="{190DA208-A81A-4BC1-9301-2EB1984DCBB0}" srcOrd="1" destOrd="0" presId="urn:microsoft.com/office/officeart/2005/8/layout/hierarchy1"/>
    <dgm:cxn modelId="{DD5CA479-9915-4855-95CF-580839FFDE2A}" type="presParOf" srcId="{CB759311-B76D-4F21-B3C4-8EF0F4923936}" destId="{B86C3BE0-D3B0-4A6B-A853-53D59BAC6C76}" srcOrd="1" destOrd="0" presId="urn:microsoft.com/office/officeart/2005/8/layout/hierarchy1"/>
    <dgm:cxn modelId="{2969F91E-32BE-4573-8F91-31DF20ECA96D}" type="presParOf" srcId="{B86C3BE0-D3B0-4A6B-A853-53D59BAC6C76}" destId="{B72C6F0C-3B44-44AD-8A93-3BA7C5842972}" srcOrd="0" destOrd="0" presId="urn:microsoft.com/office/officeart/2005/8/layout/hierarchy1"/>
    <dgm:cxn modelId="{373C975E-824F-4C25-B78C-E0E818002650}" type="presParOf" srcId="{B86C3BE0-D3B0-4A6B-A853-53D59BAC6C76}" destId="{0EA5B51F-CAAB-4E0B-AB51-B1FACF0F30D6}" srcOrd="1" destOrd="0" presId="urn:microsoft.com/office/officeart/2005/8/layout/hierarchy1"/>
    <dgm:cxn modelId="{24CBE9FF-6769-4614-A44D-0F928332325D}" type="presParOf" srcId="{0EA5B51F-CAAB-4E0B-AB51-B1FACF0F30D6}" destId="{F92978F3-283B-40EE-9752-846741B1A682}" srcOrd="0" destOrd="0" presId="urn:microsoft.com/office/officeart/2005/8/layout/hierarchy1"/>
    <dgm:cxn modelId="{D4B7C079-B4AE-4791-B9E4-DEFFE3F56759}" type="presParOf" srcId="{F92978F3-283B-40EE-9752-846741B1A682}" destId="{6E790FFD-7444-4085-B048-47ADD5E19EE5}" srcOrd="0" destOrd="0" presId="urn:microsoft.com/office/officeart/2005/8/layout/hierarchy1"/>
    <dgm:cxn modelId="{77C2BB16-2FC0-4450-B61A-C4C8D1172A9A}" type="presParOf" srcId="{F92978F3-283B-40EE-9752-846741B1A682}" destId="{FD6931E3-34F0-4BCA-96B6-0548B2FFC3CF}" srcOrd="1" destOrd="0" presId="urn:microsoft.com/office/officeart/2005/8/layout/hierarchy1"/>
    <dgm:cxn modelId="{38F1B501-7F67-46BD-82AA-188E000F97DF}" type="presParOf" srcId="{0EA5B51F-CAAB-4E0B-AB51-B1FACF0F30D6}" destId="{0260CFCF-8DAD-4D9B-9AD8-732630AFCAE9}" srcOrd="1" destOrd="0" presId="urn:microsoft.com/office/officeart/2005/8/layout/hierarchy1"/>
    <dgm:cxn modelId="{AE9A13A8-A9FE-4BAC-AEFE-8482B89E45C1}" type="presParOf" srcId="{B1772ADE-C0EE-44F6-970B-3BA80F5FC92F}" destId="{2D1174AA-EBAC-43B1-B64F-00397AAD5D4E}" srcOrd="2" destOrd="0" presId="urn:microsoft.com/office/officeart/2005/8/layout/hierarchy1"/>
    <dgm:cxn modelId="{E9D37E25-513C-4DE9-98BD-CC03749843FF}" type="presParOf" srcId="{B1772ADE-C0EE-44F6-970B-3BA80F5FC92F}" destId="{4C5FBC9C-987F-4F79-999B-15AD21C5DCC9}" srcOrd="3" destOrd="0" presId="urn:microsoft.com/office/officeart/2005/8/layout/hierarchy1"/>
    <dgm:cxn modelId="{7F7BFCE7-D912-44FB-8168-81547A0BCE39}" type="presParOf" srcId="{4C5FBC9C-987F-4F79-999B-15AD21C5DCC9}" destId="{480FC32C-8287-41A8-A949-68B45492AD1F}" srcOrd="0" destOrd="0" presId="urn:microsoft.com/office/officeart/2005/8/layout/hierarchy1"/>
    <dgm:cxn modelId="{2B890FF4-1AF7-4FE4-8C95-67C0390F1684}" type="presParOf" srcId="{480FC32C-8287-41A8-A949-68B45492AD1F}" destId="{AD414742-E032-4D3D-984B-5E135CAA5AF0}" srcOrd="0" destOrd="0" presId="urn:microsoft.com/office/officeart/2005/8/layout/hierarchy1"/>
    <dgm:cxn modelId="{2B88F748-1F3A-42E7-9C65-E0515CA6D938}" type="presParOf" srcId="{480FC32C-8287-41A8-A949-68B45492AD1F}" destId="{131BE1CF-5A11-4808-B567-699D5EDD10CC}" srcOrd="1" destOrd="0" presId="urn:microsoft.com/office/officeart/2005/8/layout/hierarchy1"/>
    <dgm:cxn modelId="{7FD4C637-7505-4516-A4BA-F151DC1C7893}" type="presParOf" srcId="{4C5FBC9C-987F-4F79-999B-15AD21C5DCC9}" destId="{E059CFC1-9E18-4142-A204-38A4711D07E5}" srcOrd="1" destOrd="0" presId="urn:microsoft.com/office/officeart/2005/8/layout/hierarchy1"/>
    <dgm:cxn modelId="{0F1F0468-B8F0-4866-A8A3-AE5A0DF893D0}" type="presParOf" srcId="{E059CFC1-9E18-4142-A204-38A4711D07E5}" destId="{01937565-5E5B-488A-9D9A-8AE53021C73B}" srcOrd="0" destOrd="0" presId="urn:microsoft.com/office/officeart/2005/8/layout/hierarchy1"/>
    <dgm:cxn modelId="{A13B51B4-2E4E-487F-8792-E6FDED93A698}" type="presParOf" srcId="{E059CFC1-9E18-4142-A204-38A4711D07E5}" destId="{1BCF893E-251D-422D-BB9C-7BF6DD40E394}" srcOrd="1" destOrd="0" presId="urn:microsoft.com/office/officeart/2005/8/layout/hierarchy1"/>
    <dgm:cxn modelId="{92AE2417-CAAE-4BC9-AE0D-4EE33739B7A4}" type="presParOf" srcId="{1BCF893E-251D-422D-BB9C-7BF6DD40E394}" destId="{AA0CA7A3-E150-4794-B9C0-FED41F65836C}" srcOrd="0" destOrd="0" presId="urn:microsoft.com/office/officeart/2005/8/layout/hierarchy1"/>
    <dgm:cxn modelId="{1EC4DE59-E186-4396-9B10-89A4048DF321}" type="presParOf" srcId="{AA0CA7A3-E150-4794-B9C0-FED41F65836C}" destId="{3A93127E-2264-4DD1-A9CE-6DD1DAAABFB4}" srcOrd="0" destOrd="0" presId="urn:microsoft.com/office/officeart/2005/8/layout/hierarchy1"/>
    <dgm:cxn modelId="{2C01F1CA-2A36-41CB-A489-69DC8062280F}" type="presParOf" srcId="{AA0CA7A3-E150-4794-B9C0-FED41F65836C}" destId="{7F58E662-CDF0-47E4-BE81-A921474A7301}" srcOrd="1" destOrd="0" presId="urn:microsoft.com/office/officeart/2005/8/layout/hierarchy1"/>
    <dgm:cxn modelId="{4FF84AA5-D0CE-49B3-B0D7-AB7C85403560}" type="presParOf" srcId="{1BCF893E-251D-422D-BB9C-7BF6DD40E394}" destId="{0087B8E7-E14A-4454-A372-6F062FC4AD87}" srcOrd="1" destOrd="0" presId="urn:microsoft.com/office/officeart/2005/8/layout/hierarchy1"/>
    <dgm:cxn modelId="{C44C2D68-4B7F-4CD0-9E42-820518A2F647}" type="presParOf" srcId="{B1772ADE-C0EE-44F6-970B-3BA80F5FC92F}" destId="{F5ECEA18-7FF9-4B51-B5E0-155E568B1A4D}" srcOrd="4" destOrd="0" presId="urn:microsoft.com/office/officeart/2005/8/layout/hierarchy1"/>
    <dgm:cxn modelId="{3FBEC118-4E2B-4447-9448-E978B736BBE4}" type="presParOf" srcId="{B1772ADE-C0EE-44F6-970B-3BA80F5FC92F}" destId="{23B01716-1890-40D3-99B1-BB4FD9AE0814}" srcOrd="5" destOrd="0" presId="urn:microsoft.com/office/officeart/2005/8/layout/hierarchy1"/>
    <dgm:cxn modelId="{DC29A884-42C1-402E-ADEC-B437E0FACE0D}" type="presParOf" srcId="{23B01716-1890-40D3-99B1-BB4FD9AE0814}" destId="{0977D75D-7453-478A-BB63-18FD7858B773}" srcOrd="0" destOrd="0" presId="urn:microsoft.com/office/officeart/2005/8/layout/hierarchy1"/>
    <dgm:cxn modelId="{6869CD50-4798-4314-AAFA-2F0F1D6B79C9}" type="presParOf" srcId="{0977D75D-7453-478A-BB63-18FD7858B773}" destId="{44834633-C9F1-4182-AF61-229565FF21F8}" srcOrd="0" destOrd="0" presId="urn:microsoft.com/office/officeart/2005/8/layout/hierarchy1"/>
    <dgm:cxn modelId="{DBBD129E-BFF7-46DA-847B-654C2EE311B4}" type="presParOf" srcId="{0977D75D-7453-478A-BB63-18FD7858B773}" destId="{8FF724EE-1EDA-4BAD-A3B5-8BDD09A62DF6}" srcOrd="1" destOrd="0" presId="urn:microsoft.com/office/officeart/2005/8/layout/hierarchy1"/>
    <dgm:cxn modelId="{572690CB-1AAA-4404-8F7D-29D6A3A7D0DC}" type="presParOf" srcId="{23B01716-1890-40D3-99B1-BB4FD9AE0814}" destId="{80E80E09-41C2-4603-99C5-8A82049F6918}" srcOrd="1" destOrd="0" presId="urn:microsoft.com/office/officeart/2005/8/layout/hierarchy1"/>
    <dgm:cxn modelId="{CBDC7680-5165-4FCB-BA65-9E24A1A45342}" type="presParOf" srcId="{80E80E09-41C2-4603-99C5-8A82049F6918}" destId="{2739E0B0-E9F6-4213-ACDD-C0752A656494}" srcOrd="0" destOrd="0" presId="urn:microsoft.com/office/officeart/2005/8/layout/hierarchy1"/>
    <dgm:cxn modelId="{D271FA3F-4126-41AD-907D-341B9C30EB49}" type="presParOf" srcId="{80E80E09-41C2-4603-99C5-8A82049F6918}" destId="{9E06250C-8B7A-4B42-AFD0-06C0B499003A}" srcOrd="1" destOrd="0" presId="urn:microsoft.com/office/officeart/2005/8/layout/hierarchy1"/>
    <dgm:cxn modelId="{5891E746-D3F8-4F5D-8775-D8600B2C61F5}" type="presParOf" srcId="{9E06250C-8B7A-4B42-AFD0-06C0B499003A}" destId="{508E617F-8902-45BF-B24E-BA117EA38FAB}" srcOrd="0" destOrd="0" presId="urn:microsoft.com/office/officeart/2005/8/layout/hierarchy1"/>
    <dgm:cxn modelId="{3AB75316-8ECB-47DB-B8EC-07370C53B093}" type="presParOf" srcId="{508E617F-8902-45BF-B24E-BA117EA38FAB}" destId="{3301C4E2-2B79-4D36-A835-6178BA4102D6}" srcOrd="0" destOrd="0" presId="urn:microsoft.com/office/officeart/2005/8/layout/hierarchy1"/>
    <dgm:cxn modelId="{54EA8D3C-F343-42BD-B4D6-4D17260CF1FE}" type="presParOf" srcId="{508E617F-8902-45BF-B24E-BA117EA38FAB}" destId="{3BCD21F6-BFFD-41A8-94C0-D4D566627CCD}" srcOrd="1" destOrd="0" presId="urn:microsoft.com/office/officeart/2005/8/layout/hierarchy1"/>
    <dgm:cxn modelId="{A380057C-F510-48CC-BDD1-40C0750A4921}" type="presParOf" srcId="{9E06250C-8B7A-4B42-AFD0-06C0B499003A}" destId="{51484CE1-8D60-48DB-A576-A2274FAECCA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6E78B-EA09-4BF4-8A08-D902777BEEF9}">
      <dsp:nvSpPr>
        <dsp:cNvPr id="0" name=""/>
        <dsp:cNvSpPr/>
      </dsp:nvSpPr>
      <dsp:spPr>
        <a:xfrm>
          <a:off x="0" y="0"/>
          <a:ext cx="6855161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Мыслям учить бессмысленно, так как информация быстро устаревает</a:t>
          </a:r>
          <a:endParaRPr lang="ru-RU" sz="2400" b="1" kern="1200" dirty="0"/>
        </a:p>
      </dsp:txBody>
      <dsp:txXfrm>
        <a:off x="35709" y="35709"/>
        <a:ext cx="5539549" cy="1147782"/>
      </dsp:txXfrm>
    </dsp:sp>
    <dsp:sp modelId="{FBF31746-EFAA-402C-AB79-0F5F2FE15792}">
      <dsp:nvSpPr>
        <dsp:cNvPr id="0" name=""/>
        <dsp:cNvSpPr/>
      </dsp:nvSpPr>
      <dsp:spPr>
        <a:xfrm>
          <a:off x="604867" y="1422399"/>
          <a:ext cx="6855161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Обучение способам работы с информацией</a:t>
          </a:r>
          <a:endParaRPr lang="ru-RU" sz="2800" kern="1200" dirty="0"/>
        </a:p>
      </dsp:txBody>
      <dsp:txXfrm>
        <a:off x="640576" y="1458108"/>
        <a:ext cx="5386396" cy="1147782"/>
      </dsp:txXfrm>
    </dsp:sp>
    <dsp:sp modelId="{357510AA-F550-4093-A338-A00590A73F50}">
      <dsp:nvSpPr>
        <dsp:cNvPr id="0" name=""/>
        <dsp:cNvSpPr/>
      </dsp:nvSpPr>
      <dsp:spPr>
        <a:xfrm>
          <a:off x="1209734" y="2844799"/>
          <a:ext cx="6855161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/>
            <a:t>Метапредметный</a:t>
          </a:r>
          <a:r>
            <a:rPr lang="ru-RU" sz="2400" kern="1200" dirty="0" smtClean="0"/>
            <a:t> подход – подход, основанный на положениях </a:t>
          </a:r>
          <a:r>
            <a:rPr lang="ru-RU" sz="2400" kern="1200" dirty="0" err="1" smtClean="0"/>
            <a:t>мыследеятельностной</a:t>
          </a:r>
          <a:r>
            <a:rPr lang="ru-RU" sz="2400" kern="1200" dirty="0" smtClean="0"/>
            <a:t> педагогики</a:t>
          </a:r>
          <a:r>
            <a:rPr lang="ru-RU" sz="2300" kern="1200" dirty="0" smtClean="0"/>
            <a:t>.</a:t>
          </a:r>
          <a:endParaRPr lang="ru-RU" sz="2300" kern="1200" dirty="0"/>
        </a:p>
      </dsp:txBody>
      <dsp:txXfrm>
        <a:off x="1245443" y="2880508"/>
        <a:ext cx="5386396" cy="1147782"/>
      </dsp:txXfrm>
    </dsp:sp>
    <dsp:sp modelId="{B9E687F6-8667-49CE-B324-040F4EEE8187}">
      <dsp:nvSpPr>
        <dsp:cNvPr id="0" name=""/>
        <dsp:cNvSpPr/>
      </dsp:nvSpPr>
      <dsp:spPr>
        <a:xfrm>
          <a:off x="6062681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240989" y="924560"/>
        <a:ext cx="435864" cy="596341"/>
      </dsp:txXfrm>
    </dsp:sp>
    <dsp:sp modelId="{E4AC3CC9-42A5-4FB1-A8A6-BD718D7CFFD3}">
      <dsp:nvSpPr>
        <dsp:cNvPr id="0" name=""/>
        <dsp:cNvSpPr/>
      </dsp:nvSpPr>
      <dsp:spPr>
        <a:xfrm>
          <a:off x="6667548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845856" y="2338832"/>
        <a:ext cx="435864" cy="5963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23627-A5FF-4746-A0B4-DD0C619E7CB8}">
      <dsp:nvSpPr>
        <dsp:cNvPr id="0" name=""/>
        <dsp:cNvSpPr/>
      </dsp:nvSpPr>
      <dsp:spPr>
        <a:xfrm>
          <a:off x="3810000" y="2348174"/>
          <a:ext cx="2085012" cy="723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1861"/>
              </a:lnTo>
              <a:lnTo>
                <a:pt x="2085012" y="361861"/>
              </a:lnTo>
              <a:lnTo>
                <a:pt x="2085012" y="7237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A26864-1447-4C34-BC30-1F50956D03DB}">
      <dsp:nvSpPr>
        <dsp:cNvPr id="0" name=""/>
        <dsp:cNvSpPr/>
      </dsp:nvSpPr>
      <dsp:spPr>
        <a:xfrm>
          <a:off x="1724987" y="2348174"/>
          <a:ext cx="2085012" cy="723723"/>
        </a:xfrm>
        <a:custGeom>
          <a:avLst/>
          <a:gdLst/>
          <a:ahLst/>
          <a:cxnLst/>
          <a:rect l="0" t="0" r="0" b="0"/>
          <a:pathLst>
            <a:path>
              <a:moveTo>
                <a:pt x="2085012" y="0"/>
              </a:moveTo>
              <a:lnTo>
                <a:pt x="2085012" y="361861"/>
              </a:lnTo>
              <a:lnTo>
                <a:pt x="0" y="361861"/>
              </a:lnTo>
              <a:lnTo>
                <a:pt x="0" y="7237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7ED233-56B5-4887-8110-624F20478B03}">
      <dsp:nvSpPr>
        <dsp:cNvPr id="0" name=""/>
        <dsp:cNvSpPr/>
      </dsp:nvSpPr>
      <dsp:spPr>
        <a:xfrm>
          <a:off x="2303811" y="625023"/>
          <a:ext cx="3012377" cy="1723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 smtClean="0"/>
            <a:t>Химия</a:t>
          </a:r>
          <a:endParaRPr lang="ru-RU" sz="5000" kern="1200" dirty="0"/>
        </a:p>
      </dsp:txBody>
      <dsp:txXfrm>
        <a:off x="2303811" y="625023"/>
        <a:ext cx="3012377" cy="1723150"/>
      </dsp:txXfrm>
    </dsp:sp>
    <dsp:sp modelId="{4ED50DBA-47F7-4DA9-8635-FF48DA62554C}">
      <dsp:nvSpPr>
        <dsp:cNvPr id="0" name=""/>
        <dsp:cNvSpPr/>
      </dsp:nvSpPr>
      <dsp:spPr>
        <a:xfrm>
          <a:off x="1837" y="3071897"/>
          <a:ext cx="3446301" cy="1723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 smtClean="0"/>
            <a:t>Базовая</a:t>
          </a:r>
          <a:endParaRPr lang="ru-RU" sz="5000" kern="1200" dirty="0"/>
        </a:p>
      </dsp:txBody>
      <dsp:txXfrm>
        <a:off x="1837" y="3071897"/>
        <a:ext cx="3446301" cy="1723150"/>
      </dsp:txXfrm>
    </dsp:sp>
    <dsp:sp modelId="{BC58C412-0033-4997-B4AA-5524625FCFCA}">
      <dsp:nvSpPr>
        <dsp:cNvPr id="0" name=""/>
        <dsp:cNvSpPr/>
      </dsp:nvSpPr>
      <dsp:spPr>
        <a:xfrm>
          <a:off x="4171861" y="3071897"/>
          <a:ext cx="3446301" cy="17231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kern="1200" dirty="0" smtClean="0"/>
            <a:t>Профильная</a:t>
          </a:r>
          <a:endParaRPr lang="ru-RU" sz="5000" kern="1200" dirty="0"/>
        </a:p>
      </dsp:txBody>
      <dsp:txXfrm>
        <a:off x="4171861" y="3071897"/>
        <a:ext cx="3446301" cy="17231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771991-4390-4B21-BDDD-0246B61F660F}">
      <dsp:nvSpPr>
        <dsp:cNvPr id="0" name=""/>
        <dsp:cNvSpPr/>
      </dsp:nvSpPr>
      <dsp:spPr>
        <a:xfrm>
          <a:off x="6597967" y="3059981"/>
          <a:ext cx="91440" cy="4635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357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60467-8203-426E-8092-7D5C2B76DA5C}">
      <dsp:nvSpPr>
        <dsp:cNvPr id="0" name=""/>
        <dsp:cNvSpPr/>
      </dsp:nvSpPr>
      <dsp:spPr>
        <a:xfrm>
          <a:off x="4230611" y="1606558"/>
          <a:ext cx="2413076" cy="441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603"/>
              </a:lnTo>
              <a:lnTo>
                <a:pt x="2413076" y="293603"/>
              </a:lnTo>
              <a:lnTo>
                <a:pt x="2413076" y="441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C5013-172E-4BD5-8BD5-3C761B064AC9}">
      <dsp:nvSpPr>
        <dsp:cNvPr id="0" name=""/>
        <dsp:cNvSpPr/>
      </dsp:nvSpPr>
      <dsp:spPr>
        <a:xfrm>
          <a:off x="4649807" y="3059981"/>
          <a:ext cx="91440" cy="46357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6357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C90C03-65EE-4113-AD3B-0D1659C5106B}">
      <dsp:nvSpPr>
        <dsp:cNvPr id="0" name=""/>
        <dsp:cNvSpPr/>
      </dsp:nvSpPr>
      <dsp:spPr>
        <a:xfrm>
          <a:off x="4230611" y="1606558"/>
          <a:ext cx="464916" cy="441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603"/>
              </a:lnTo>
              <a:lnTo>
                <a:pt x="464916" y="293603"/>
              </a:lnTo>
              <a:lnTo>
                <a:pt x="464916" y="441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96EEF1-1A37-4547-82F6-4AA72C6F1A28}">
      <dsp:nvSpPr>
        <dsp:cNvPr id="0" name=""/>
        <dsp:cNvSpPr/>
      </dsp:nvSpPr>
      <dsp:spPr>
        <a:xfrm>
          <a:off x="1773287" y="3059981"/>
          <a:ext cx="974080" cy="463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911"/>
              </a:lnTo>
              <a:lnTo>
                <a:pt x="974080" y="315911"/>
              </a:lnTo>
              <a:lnTo>
                <a:pt x="974080" y="46357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9062B2-E637-4968-809A-2EC2B5271776}">
      <dsp:nvSpPr>
        <dsp:cNvPr id="0" name=""/>
        <dsp:cNvSpPr/>
      </dsp:nvSpPr>
      <dsp:spPr>
        <a:xfrm>
          <a:off x="799207" y="3059981"/>
          <a:ext cx="974080" cy="463573"/>
        </a:xfrm>
        <a:custGeom>
          <a:avLst/>
          <a:gdLst/>
          <a:ahLst/>
          <a:cxnLst/>
          <a:rect l="0" t="0" r="0" b="0"/>
          <a:pathLst>
            <a:path>
              <a:moveTo>
                <a:pt x="974080" y="0"/>
              </a:moveTo>
              <a:lnTo>
                <a:pt x="974080" y="315911"/>
              </a:lnTo>
              <a:lnTo>
                <a:pt x="0" y="315911"/>
              </a:lnTo>
              <a:lnTo>
                <a:pt x="0" y="46357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BB35BD-3240-4779-8BD5-0359E51999C5}">
      <dsp:nvSpPr>
        <dsp:cNvPr id="0" name=""/>
        <dsp:cNvSpPr/>
      </dsp:nvSpPr>
      <dsp:spPr>
        <a:xfrm>
          <a:off x="1773287" y="1606558"/>
          <a:ext cx="2457324" cy="441265"/>
        </a:xfrm>
        <a:custGeom>
          <a:avLst/>
          <a:gdLst/>
          <a:ahLst/>
          <a:cxnLst/>
          <a:rect l="0" t="0" r="0" b="0"/>
          <a:pathLst>
            <a:path>
              <a:moveTo>
                <a:pt x="2457324" y="0"/>
              </a:moveTo>
              <a:lnTo>
                <a:pt x="2457324" y="293603"/>
              </a:lnTo>
              <a:lnTo>
                <a:pt x="0" y="293603"/>
              </a:lnTo>
              <a:lnTo>
                <a:pt x="0" y="4412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D794B1-E978-4116-926E-209252E76BCB}">
      <dsp:nvSpPr>
        <dsp:cNvPr id="0" name=""/>
        <dsp:cNvSpPr/>
      </dsp:nvSpPr>
      <dsp:spPr>
        <a:xfrm>
          <a:off x="3433636" y="594400"/>
          <a:ext cx="1593949" cy="1012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EAFBEA-1566-4BBE-BEC2-DA169D942368}">
      <dsp:nvSpPr>
        <dsp:cNvPr id="0" name=""/>
        <dsp:cNvSpPr/>
      </dsp:nvSpPr>
      <dsp:spPr>
        <a:xfrm>
          <a:off x="3610742" y="762650"/>
          <a:ext cx="1593949" cy="10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Формы  уроков</a:t>
          </a:r>
          <a:endParaRPr lang="ru-RU" sz="1300" kern="1200" dirty="0"/>
        </a:p>
      </dsp:txBody>
      <dsp:txXfrm>
        <a:off x="3640387" y="792295"/>
        <a:ext cx="1534659" cy="952867"/>
      </dsp:txXfrm>
    </dsp:sp>
    <dsp:sp modelId="{1E42E7D1-6C4A-4A85-836C-7C8D327AC709}">
      <dsp:nvSpPr>
        <dsp:cNvPr id="0" name=""/>
        <dsp:cNvSpPr/>
      </dsp:nvSpPr>
      <dsp:spPr>
        <a:xfrm>
          <a:off x="976312" y="2047824"/>
          <a:ext cx="1593949" cy="1012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96306-F7DC-4835-A061-88C8131770D9}">
      <dsp:nvSpPr>
        <dsp:cNvPr id="0" name=""/>
        <dsp:cNvSpPr/>
      </dsp:nvSpPr>
      <dsp:spPr>
        <a:xfrm>
          <a:off x="1153417" y="2216074"/>
          <a:ext cx="1593949" cy="10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Вынесенные уроки</a:t>
          </a:r>
          <a:endParaRPr lang="ru-RU" sz="1300" kern="1200" dirty="0"/>
        </a:p>
      </dsp:txBody>
      <dsp:txXfrm>
        <a:off x="1183062" y="2245719"/>
        <a:ext cx="1534659" cy="952867"/>
      </dsp:txXfrm>
    </dsp:sp>
    <dsp:sp modelId="{4766333D-B2CC-48A0-8F85-FC7AF2F6FBD7}">
      <dsp:nvSpPr>
        <dsp:cNvPr id="0" name=""/>
        <dsp:cNvSpPr/>
      </dsp:nvSpPr>
      <dsp:spPr>
        <a:xfrm>
          <a:off x="2232" y="3523555"/>
          <a:ext cx="1593949" cy="1012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9436C3-9185-461D-A264-99DCAC68EF9C}">
      <dsp:nvSpPr>
        <dsp:cNvPr id="0" name=""/>
        <dsp:cNvSpPr/>
      </dsp:nvSpPr>
      <dsp:spPr>
        <a:xfrm>
          <a:off x="179337" y="3691805"/>
          <a:ext cx="1593949" cy="10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Социальные объекты</a:t>
          </a:r>
          <a:endParaRPr lang="ru-RU" sz="1300" kern="1200" dirty="0"/>
        </a:p>
      </dsp:txBody>
      <dsp:txXfrm>
        <a:off x="208982" y="3721450"/>
        <a:ext cx="1534659" cy="952867"/>
      </dsp:txXfrm>
    </dsp:sp>
    <dsp:sp modelId="{2F8B852F-76CF-46E0-A124-A6E024741DF2}">
      <dsp:nvSpPr>
        <dsp:cNvPr id="0" name=""/>
        <dsp:cNvSpPr/>
      </dsp:nvSpPr>
      <dsp:spPr>
        <a:xfrm>
          <a:off x="1950392" y="3523555"/>
          <a:ext cx="1593949" cy="1012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BEF20F-8A4F-4BB0-BC7D-31B4C62B4B3A}">
      <dsp:nvSpPr>
        <dsp:cNvPr id="0" name=""/>
        <dsp:cNvSpPr/>
      </dsp:nvSpPr>
      <dsp:spPr>
        <a:xfrm>
          <a:off x="2127498" y="3691805"/>
          <a:ext cx="1593949" cy="10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Природные объекты</a:t>
          </a:r>
          <a:endParaRPr lang="ru-RU" sz="1300" kern="1200" dirty="0"/>
        </a:p>
      </dsp:txBody>
      <dsp:txXfrm>
        <a:off x="2157143" y="3721450"/>
        <a:ext cx="1534659" cy="952867"/>
      </dsp:txXfrm>
    </dsp:sp>
    <dsp:sp modelId="{DA34E107-F6E4-4FE2-AE0B-C4CF267EA1CA}">
      <dsp:nvSpPr>
        <dsp:cNvPr id="0" name=""/>
        <dsp:cNvSpPr/>
      </dsp:nvSpPr>
      <dsp:spPr>
        <a:xfrm>
          <a:off x="3898552" y="2047824"/>
          <a:ext cx="1593949" cy="1012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64465E-32C0-476A-9A16-C97A5DC51945}">
      <dsp:nvSpPr>
        <dsp:cNvPr id="0" name=""/>
        <dsp:cNvSpPr/>
      </dsp:nvSpPr>
      <dsp:spPr>
        <a:xfrm>
          <a:off x="4075658" y="2216074"/>
          <a:ext cx="1593949" cy="10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Уроки качества</a:t>
          </a:r>
          <a:endParaRPr lang="ru-RU" sz="1300" kern="1200" dirty="0"/>
        </a:p>
      </dsp:txBody>
      <dsp:txXfrm>
        <a:off x="4105303" y="2245719"/>
        <a:ext cx="1534659" cy="952867"/>
      </dsp:txXfrm>
    </dsp:sp>
    <dsp:sp modelId="{7F25ED73-CD52-43C1-A0D0-105A490712B9}">
      <dsp:nvSpPr>
        <dsp:cNvPr id="0" name=""/>
        <dsp:cNvSpPr/>
      </dsp:nvSpPr>
      <dsp:spPr>
        <a:xfrm>
          <a:off x="3898552" y="3523555"/>
          <a:ext cx="1593949" cy="1012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84854D-13D7-4BB2-8B52-3AFD8F1434A0}">
      <dsp:nvSpPr>
        <dsp:cNvPr id="0" name=""/>
        <dsp:cNvSpPr/>
      </dsp:nvSpPr>
      <dsp:spPr>
        <a:xfrm>
          <a:off x="4075658" y="3691805"/>
          <a:ext cx="1593949" cy="10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Продуктов питания</a:t>
          </a:r>
          <a:endParaRPr lang="ru-RU" sz="1300" kern="1200" dirty="0"/>
        </a:p>
      </dsp:txBody>
      <dsp:txXfrm>
        <a:off x="4105303" y="3721450"/>
        <a:ext cx="1534659" cy="952867"/>
      </dsp:txXfrm>
    </dsp:sp>
    <dsp:sp modelId="{C81EB503-C236-4A62-9FD3-ABF5C1F46B5D}">
      <dsp:nvSpPr>
        <dsp:cNvPr id="0" name=""/>
        <dsp:cNvSpPr/>
      </dsp:nvSpPr>
      <dsp:spPr>
        <a:xfrm>
          <a:off x="5846712" y="2047824"/>
          <a:ext cx="1593949" cy="1012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B6FECD-CDCF-49C1-AFEE-AF98BF5FDDD1}">
      <dsp:nvSpPr>
        <dsp:cNvPr id="0" name=""/>
        <dsp:cNvSpPr/>
      </dsp:nvSpPr>
      <dsp:spPr>
        <a:xfrm>
          <a:off x="6023818" y="2216074"/>
          <a:ext cx="1593949" cy="10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Интегрированные уроки</a:t>
          </a:r>
          <a:endParaRPr lang="ru-RU" sz="1300" kern="1200" dirty="0"/>
        </a:p>
      </dsp:txBody>
      <dsp:txXfrm>
        <a:off x="6053463" y="2245719"/>
        <a:ext cx="1534659" cy="952867"/>
      </dsp:txXfrm>
    </dsp:sp>
    <dsp:sp modelId="{221BC5C5-24B8-4659-B5E7-E5B8363701BB}">
      <dsp:nvSpPr>
        <dsp:cNvPr id="0" name=""/>
        <dsp:cNvSpPr/>
      </dsp:nvSpPr>
      <dsp:spPr>
        <a:xfrm>
          <a:off x="5846712" y="3523555"/>
          <a:ext cx="1593949" cy="10121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DDA8E3-5CDF-491F-926F-66EBE8E9AD79}">
      <dsp:nvSpPr>
        <dsp:cNvPr id="0" name=""/>
        <dsp:cNvSpPr/>
      </dsp:nvSpPr>
      <dsp:spPr>
        <a:xfrm>
          <a:off x="6023818" y="3691805"/>
          <a:ext cx="1593949" cy="10121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 smtClean="0"/>
            <a:t>Химия+биология</a:t>
          </a:r>
          <a:endParaRPr lang="ru-RU" sz="1300" kern="1200" dirty="0" smtClean="0"/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err="1" smtClean="0"/>
            <a:t>Химия+математика</a:t>
          </a:r>
          <a:endParaRPr lang="ru-RU" sz="1300" kern="1200" dirty="0"/>
        </a:p>
      </dsp:txBody>
      <dsp:txXfrm>
        <a:off x="6053463" y="3721450"/>
        <a:ext cx="1534659" cy="9528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9E0B0-E9F6-4213-ACDD-C0752A656494}">
      <dsp:nvSpPr>
        <dsp:cNvPr id="0" name=""/>
        <dsp:cNvSpPr/>
      </dsp:nvSpPr>
      <dsp:spPr>
        <a:xfrm>
          <a:off x="7961602" y="3281492"/>
          <a:ext cx="91440" cy="3522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ECEA18-7FF9-4B51-B5E0-155E568B1A4D}">
      <dsp:nvSpPr>
        <dsp:cNvPr id="0" name=""/>
        <dsp:cNvSpPr/>
      </dsp:nvSpPr>
      <dsp:spPr>
        <a:xfrm>
          <a:off x="6527174" y="2160280"/>
          <a:ext cx="1480147" cy="352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019"/>
              </a:lnTo>
              <a:lnTo>
                <a:pt x="1480147" y="240019"/>
              </a:lnTo>
              <a:lnTo>
                <a:pt x="1480147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937565-5E5B-488A-9D9A-8AE53021C73B}">
      <dsp:nvSpPr>
        <dsp:cNvPr id="0" name=""/>
        <dsp:cNvSpPr/>
      </dsp:nvSpPr>
      <dsp:spPr>
        <a:xfrm>
          <a:off x="6481454" y="3281492"/>
          <a:ext cx="91440" cy="3522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1174AA-EBAC-43B1-B64F-00397AAD5D4E}">
      <dsp:nvSpPr>
        <dsp:cNvPr id="0" name=""/>
        <dsp:cNvSpPr/>
      </dsp:nvSpPr>
      <dsp:spPr>
        <a:xfrm>
          <a:off x="6481454" y="2160280"/>
          <a:ext cx="91440" cy="3522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2C6F0C-3B44-44AD-8A93-3BA7C5842972}">
      <dsp:nvSpPr>
        <dsp:cNvPr id="0" name=""/>
        <dsp:cNvSpPr/>
      </dsp:nvSpPr>
      <dsp:spPr>
        <a:xfrm>
          <a:off x="5001306" y="3281492"/>
          <a:ext cx="91440" cy="3522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E97B91-2A6A-405C-B486-3F4A8566EE08}">
      <dsp:nvSpPr>
        <dsp:cNvPr id="0" name=""/>
        <dsp:cNvSpPr/>
      </dsp:nvSpPr>
      <dsp:spPr>
        <a:xfrm>
          <a:off x="5047026" y="2160280"/>
          <a:ext cx="1480147" cy="352207"/>
        </a:xfrm>
        <a:custGeom>
          <a:avLst/>
          <a:gdLst/>
          <a:ahLst/>
          <a:cxnLst/>
          <a:rect l="0" t="0" r="0" b="0"/>
          <a:pathLst>
            <a:path>
              <a:moveTo>
                <a:pt x="1480147" y="0"/>
              </a:moveTo>
              <a:lnTo>
                <a:pt x="1480147" y="240019"/>
              </a:lnTo>
              <a:lnTo>
                <a:pt x="0" y="240019"/>
              </a:lnTo>
              <a:lnTo>
                <a:pt x="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F59C53-1A97-4636-8EC0-23A891460718}">
      <dsp:nvSpPr>
        <dsp:cNvPr id="0" name=""/>
        <dsp:cNvSpPr/>
      </dsp:nvSpPr>
      <dsp:spPr>
        <a:xfrm>
          <a:off x="4306952" y="1039068"/>
          <a:ext cx="2220221" cy="352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019"/>
              </a:lnTo>
              <a:lnTo>
                <a:pt x="2220221" y="240019"/>
              </a:lnTo>
              <a:lnTo>
                <a:pt x="2220221" y="3522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549768-9052-4763-BED7-D2BC91B64FB5}">
      <dsp:nvSpPr>
        <dsp:cNvPr id="0" name=""/>
        <dsp:cNvSpPr/>
      </dsp:nvSpPr>
      <dsp:spPr>
        <a:xfrm>
          <a:off x="3521158" y="3281492"/>
          <a:ext cx="91440" cy="3522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E31448-0211-46F5-B65B-3AE346196457}">
      <dsp:nvSpPr>
        <dsp:cNvPr id="0" name=""/>
        <dsp:cNvSpPr/>
      </dsp:nvSpPr>
      <dsp:spPr>
        <a:xfrm>
          <a:off x="2086730" y="2160280"/>
          <a:ext cx="1480147" cy="3522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019"/>
              </a:lnTo>
              <a:lnTo>
                <a:pt x="1480147" y="240019"/>
              </a:lnTo>
              <a:lnTo>
                <a:pt x="1480147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18A3BE-96AE-4DFB-9673-64581CC51CAD}">
      <dsp:nvSpPr>
        <dsp:cNvPr id="0" name=""/>
        <dsp:cNvSpPr/>
      </dsp:nvSpPr>
      <dsp:spPr>
        <a:xfrm>
          <a:off x="2041010" y="3281492"/>
          <a:ext cx="91440" cy="3522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E4DA8C-0FA6-4BDC-A02F-98E50515917F}">
      <dsp:nvSpPr>
        <dsp:cNvPr id="0" name=""/>
        <dsp:cNvSpPr/>
      </dsp:nvSpPr>
      <dsp:spPr>
        <a:xfrm>
          <a:off x="2041010" y="2160280"/>
          <a:ext cx="91440" cy="3522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1696E1-75B7-424A-A9B9-8E7DF5A6EF73}">
      <dsp:nvSpPr>
        <dsp:cNvPr id="0" name=""/>
        <dsp:cNvSpPr/>
      </dsp:nvSpPr>
      <dsp:spPr>
        <a:xfrm>
          <a:off x="560862" y="3281492"/>
          <a:ext cx="91440" cy="3522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A92518-1418-44C9-8132-68F1E367596D}">
      <dsp:nvSpPr>
        <dsp:cNvPr id="0" name=""/>
        <dsp:cNvSpPr/>
      </dsp:nvSpPr>
      <dsp:spPr>
        <a:xfrm>
          <a:off x="606582" y="2160280"/>
          <a:ext cx="1480147" cy="352207"/>
        </a:xfrm>
        <a:custGeom>
          <a:avLst/>
          <a:gdLst/>
          <a:ahLst/>
          <a:cxnLst/>
          <a:rect l="0" t="0" r="0" b="0"/>
          <a:pathLst>
            <a:path>
              <a:moveTo>
                <a:pt x="1480147" y="0"/>
              </a:moveTo>
              <a:lnTo>
                <a:pt x="1480147" y="240019"/>
              </a:lnTo>
              <a:lnTo>
                <a:pt x="0" y="240019"/>
              </a:lnTo>
              <a:lnTo>
                <a:pt x="0" y="35220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1869B6-A07F-4B70-91BE-B3A14E5D8A8D}">
      <dsp:nvSpPr>
        <dsp:cNvPr id="0" name=""/>
        <dsp:cNvSpPr/>
      </dsp:nvSpPr>
      <dsp:spPr>
        <a:xfrm>
          <a:off x="2086730" y="1039068"/>
          <a:ext cx="2220221" cy="352207"/>
        </a:xfrm>
        <a:custGeom>
          <a:avLst/>
          <a:gdLst/>
          <a:ahLst/>
          <a:cxnLst/>
          <a:rect l="0" t="0" r="0" b="0"/>
          <a:pathLst>
            <a:path>
              <a:moveTo>
                <a:pt x="2220221" y="0"/>
              </a:moveTo>
              <a:lnTo>
                <a:pt x="2220221" y="240019"/>
              </a:lnTo>
              <a:lnTo>
                <a:pt x="0" y="240019"/>
              </a:lnTo>
              <a:lnTo>
                <a:pt x="0" y="3522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39B647-DC6C-4192-BCF8-CD944E8093D3}">
      <dsp:nvSpPr>
        <dsp:cNvPr id="0" name=""/>
        <dsp:cNvSpPr/>
      </dsp:nvSpPr>
      <dsp:spPr>
        <a:xfrm>
          <a:off x="3701437" y="270064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7058C9-F4FE-42D9-881E-7B54C7EE8ED5}">
      <dsp:nvSpPr>
        <dsp:cNvPr id="0" name=""/>
        <dsp:cNvSpPr/>
      </dsp:nvSpPr>
      <dsp:spPr>
        <a:xfrm>
          <a:off x="3835996" y="397895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Направления работы</a:t>
          </a:r>
          <a:endParaRPr lang="ru-RU" sz="1200" b="1" kern="1200" dirty="0"/>
        </a:p>
      </dsp:txBody>
      <dsp:txXfrm>
        <a:off x="3858519" y="420418"/>
        <a:ext cx="1165984" cy="723958"/>
      </dsp:txXfrm>
    </dsp:sp>
    <dsp:sp modelId="{BF51B023-26B2-4CCA-8BC8-BDE093A1B743}">
      <dsp:nvSpPr>
        <dsp:cNvPr id="0" name=""/>
        <dsp:cNvSpPr/>
      </dsp:nvSpPr>
      <dsp:spPr>
        <a:xfrm>
          <a:off x="1481215" y="1391276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F96B30-B67B-46FA-8D40-302897F6DD03}">
      <dsp:nvSpPr>
        <dsp:cNvPr id="0" name=""/>
        <dsp:cNvSpPr/>
      </dsp:nvSpPr>
      <dsp:spPr>
        <a:xfrm>
          <a:off x="1615774" y="1519107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Внеурочная деятельность</a:t>
          </a:r>
          <a:endParaRPr lang="ru-RU" sz="1200" b="1" kern="1200" dirty="0"/>
        </a:p>
      </dsp:txBody>
      <dsp:txXfrm>
        <a:off x="1638297" y="1541630"/>
        <a:ext cx="1165984" cy="723958"/>
      </dsp:txXfrm>
    </dsp:sp>
    <dsp:sp modelId="{FA2E3791-7826-4399-8746-8A722145CE32}">
      <dsp:nvSpPr>
        <dsp:cNvPr id="0" name=""/>
        <dsp:cNvSpPr/>
      </dsp:nvSpPr>
      <dsp:spPr>
        <a:xfrm>
          <a:off x="1067" y="2512488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4916A5-9FBA-4971-9D03-D5AA0E3A8204}">
      <dsp:nvSpPr>
        <dsp:cNvPr id="0" name=""/>
        <dsp:cNvSpPr/>
      </dsp:nvSpPr>
      <dsp:spPr>
        <a:xfrm>
          <a:off x="135626" y="2640319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Проектная деятельность</a:t>
          </a:r>
          <a:endParaRPr lang="ru-RU" sz="1200" b="1" kern="1200" dirty="0"/>
        </a:p>
      </dsp:txBody>
      <dsp:txXfrm>
        <a:off x="158149" y="2662842"/>
        <a:ext cx="1165984" cy="723958"/>
      </dsp:txXfrm>
    </dsp:sp>
    <dsp:sp modelId="{DB859B74-1869-421D-823A-6DCFF3F03D18}">
      <dsp:nvSpPr>
        <dsp:cNvPr id="0" name=""/>
        <dsp:cNvSpPr/>
      </dsp:nvSpPr>
      <dsp:spPr>
        <a:xfrm>
          <a:off x="1067" y="3633700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FD079B-B610-40BA-9433-BD285CA3BEE8}">
      <dsp:nvSpPr>
        <dsp:cNvPr id="0" name=""/>
        <dsp:cNvSpPr/>
      </dsp:nvSpPr>
      <dsp:spPr>
        <a:xfrm>
          <a:off x="135626" y="3761531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На базе школы или др. площадках</a:t>
          </a:r>
          <a:endParaRPr lang="ru-RU" sz="1000" kern="1200" dirty="0"/>
        </a:p>
      </dsp:txBody>
      <dsp:txXfrm>
        <a:off x="158149" y="3784054"/>
        <a:ext cx="1165984" cy="723958"/>
      </dsp:txXfrm>
    </dsp:sp>
    <dsp:sp modelId="{2A412623-A328-4373-9FE3-4CE6612C3508}">
      <dsp:nvSpPr>
        <dsp:cNvPr id="0" name=""/>
        <dsp:cNvSpPr/>
      </dsp:nvSpPr>
      <dsp:spPr>
        <a:xfrm>
          <a:off x="1481215" y="2512488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C3A8CF-CF79-4C40-8195-AFD4B63400AF}">
      <dsp:nvSpPr>
        <dsp:cNvPr id="0" name=""/>
        <dsp:cNvSpPr/>
      </dsp:nvSpPr>
      <dsp:spPr>
        <a:xfrm>
          <a:off x="1615774" y="2640319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Сотрудничество  с ВУЗами и </a:t>
          </a:r>
          <a:r>
            <a:rPr lang="ru-RU" sz="1200" b="1" kern="1200" dirty="0" err="1" smtClean="0"/>
            <a:t>ССУЗами</a:t>
          </a:r>
          <a:endParaRPr lang="ru-RU" sz="1200" b="1" kern="1200" dirty="0"/>
        </a:p>
      </dsp:txBody>
      <dsp:txXfrm>
        <a:off x="1638297" y="2662842"/>
        <a:ext cx="1165984" cy="723958"/>
      </dsp:txXfrm>
    </dsp:sp>
    <dsp:sp modelId="{3EA98E49-740C-4632-85F2-3D000164B040}">
      <dsp:nvSpPr>
        <dsp:cNvPr id="0" name=""/>
        <dsp:cNvSpPr/>
      </dsp:nvSpPr>
      <dsp:spPr>
        <a:xfrm>
          <a:off x="1481215" y="3633700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D8B879-D71D-4979-B6B6-33C0C6C7BE6E}">
      <dsp:nvSpPr>
        <dsp:cNvPr id="0" name=""/>
        <dsp:cNvSpPr/>
      </dsp:nvSpPr>
      <dsp:spPr>
        <a:xfrm>
          <a:off x="1615774" y="3761531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Курсы углубленного изучения химии</a:t>
          </a:r>
          <a:endParaRPr lang="ru-RU" sz="1000" kern="1200" dirty="0"/>
        </a:p>
      </dsp:txBody>
      <dsp:txXfrm>
        <a:off x="1638297" y="3784054"/>
        <a:ext cx="1165984" cy="723958"/>
      </dsp:txXfrm>
    </dsp:sp>
    <dsp:sp modelId="{14D16AC3-6367-408E-AA1D-F632D3805FCD}">
      <dsp:nvSpPr>
        <dsp:cNvPr id="0" name=""/>
        <dsp:cNvSpPr/>
      </dsp:nvSpPr>
      <dsp:spPr>
        <a:xfrm>
          <a:off x="2961363" y="2512488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6386DC-28F1-4995-9E54-6BF8235439C4}">
      <dsp:nvSpPr>
        <dsp:cNvPr id="0" name=""/>
        <dsp:cNvSpPr/>
      </dsp:nvSpPr>
      <dsp:spPr>
        <a:xfrm>
          <a:off x="3095922" y="2640319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Олимпиадная деятельность</a:t>
          </a:r>
          <a:endParaRPr lang="ru-RU" sz="1200" b="1" kern="1200" dirty="0"/>
        </a:p>
      </dsp:txBody>
      <dsp:txXfrm>
        <a:off x="3118445" y="2662842"/>
        <a:ext cx="1165984" cy="723958"/>
      </dsp:txXfrm>
    </dsp:sp>
    <dsp:sp modelId="{1A3719D2-B6F7-4AFB-97F4-A98FAA877C82}">
      <dsp:nvSpPr>
        <dsp:cNvPr id="0" name=""/>
        <dsp:cNvSpPr/>
      </dsp:nvSpPr>
      <dsp:spPr>
        <a:xfrm>
          <a:off x="2961363" y="3633700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762ED1-B0EE-40D6-BB7D-6BB0CDAB4219}">
      <dsp:nvSpPr>
        <dsp:cNvPr id="0" name=""/>
        <dsp:cNvSpPr/>
      </dsp:nvSpPr>
      <dsp:spPr>
        <a:xfrm>
          <a:off x="3095922" y="3761531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/>
            <a:t>Метапредметные</a:t>
          </a:r>
          <a:r>
            <a:rPr lang="ru-RU" sz="1000" kern="1200" dirty="0" smtClean="0"/>
            <a:t> олимпиады</a:t>
          </a:r>
          <a:endParaRPr lang="ru-RU" sz="1000" kern="1200" dirty="0"/>
        </a:p>
      </dsp:txBody>
      <dsp:txXfrm>
        <a:off x="3118445" y="3784054"/>
        <a:ext cx="1165984" cy="723958"/>
      </dsp:txXfrm>
    </dsp:sp>
    <dsp:sp modelId="{1533E0D8-041E-4887-B985-43FC0E5B7DF3}">
      <dsp:nvSpPr>
        <dsp:cNvPr id="0" name=""/>
        <dsp:cNvSpPr/>
      </dsp:nvSpPr>
      <dsp:spPr>
        <a:xfrm>
          <a:off x="5921659" y="1391276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587EF-7673-490D-B6CA-051E3830CCD2}">
      <dsp:nvSpPr>
        <dsp:cNvPr id="0" name=""/>
        <dsp:cNvSpPr/>
      </dsp:nvSpPr>
      <dsp:spPr>
        <a:xfrm>
          <a:off x="6056218" y="1519107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Урок</a:t>
          </a:r>
          <a:endParaRPr lang="ru-RU" sz="1200" b="1" kern="1200" dirty="0"/>
        </a:p>
      </dsp:txBody>
      <dsp:txXfrm>
        <a:off x="6078741" y="1541630"/>
        <a:ext cx="1165984" cy="723958"/>
      </dsp:txXfrm>
    </dsp:sp>
    <dsp:sp modelId="{E2012836-39BB-47EE-97CA-2D8D904D6F33}">
      <dsp:nvSpPr>
        <dsp:cNvPr id="0" name=""/>
        <dsp:cNvSpPr/>
      </dsp:nvSpPr>
      <dsp:spPr>
        <a:xfrm>
          <a:off x="4441511" y="2512488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DA208-A81A-4BC1-9301-2EB1984DCBB0}">
      <dsp:nvSpPr>
        <dsp:cNvPr id="0" name=""/>
        <dsp:cNvSpPr/>
      </dsp:nvSpPr>
      <dsp:spPr>
        <a:xfrm>
          <a:off x="4576070" y="2640319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Вынесенные уроки</a:t>
          </a:r>
          <a:endParaRPr lang="ru-RU" sz="1200" b="1" kern="1200" dirty="0"/>
        </a:p>
      </dsp:txBody>
      <dsp:txXfrm>
        <a:off x="4598593" y="2662842"/>
        <a:ext cx="1165984" cy="723958"/>
      </dsp:txXfrm>
    </dsp:sp>
    <dsp:sp modelId="{6E790FFD-7444-4085-B048-47ADD5E19EE5}">
      <dsp:nvSpPr>
        <dsp:cNvPr id="0" name=""/>
        <dsp:cNvSpPr/>
      </dsp:nvSpPr>
      <dsp:spPr>
        <a:xfrm>
          <a:off x="4441511" y="3633700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931E3-34F0-4BCA-96B6-0548B2FFC3CF}">
      <dsp:nvSpPr>
        <dsp:cNvPr id="0" name=""/>
        <dsp:cNvSpPr/>
      </dsp:nvSpPr>
      <dsp:spPr>
        <a:xfrm>
          <a:off x="4576070" y="3761531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Уроки на производстве</a:t>
          </a:r>
          <a:endParaRPr lang="ru-RU" sz="1000" kern="1200" dirty="0"/>
        </a:p>
      </dsp:txBody>
      <dsp:txXfrm>
        <a:off x="4598593" y="3784054"/>
        <a:ext cx="1165984" cy="723958"/>
      </dsp:txXfrm>
    </dsp:sp>
    <dsp:sp modelId="{AD414742-E032-4D3D-984B-5E135CAA5AF0}">
      <dsp:nvSpPr>
        <dsp:cNvPr id="0" name=""/>
        <dsp:cNvSpPr/>
      </dsp:nvSpPr>
      <dsp:spPr>
        <a:xfrm>
          <a:off x="5921659" y="2512488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BE1CF-5A11-4808-B567-699D5EDD10CC}">
      <dsp:nvSpPr>
        <dsp:cNvPr id="0" name=""/>
        <dsp:cNvSpPr/>
      </dsp:nvSpPr>
      <dsp:spPr>
        <a:xfrm>
          <a:off x="6056218" y="2640319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/>
            <a:t>Интегрированные уроки</a:t>
          </a:r>
          <a:endParaRPr lang="ru-RU" sz="1050" b="1" kern="1200" dirty="0"/>
        </a:p>
      </dsp:txBody>
      <dsp:txXfrm>
        <a:off x="6078741" y="2662842"/>
        <a:ext cx="1165984" cy="723958"/>
      </dsp:txXfrm>
    </dsp:sp>
    <dsp:sp modelId="{3A93127E-2264-4DD1-A9CE-6DD1DAAABFB4}">
      <dsp:nvSpPr>
        <dsp:cNvPr id="0" name=""/>
        <dsp:cNvSpPr/>
      </dsp:nvSpPr>
      <dsp:spPr>
        <a:xfrm>
          <a:off x="5921659" y="3633700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8E662-CDF0-47E4-BE81-A921474A7301}">
      <dsp:nvSpPr>
        <dsp:cNvPr id="0" name=""/>
        <dsp:cNvSpPr/>
      </dsp:nvSpPr>
      <dsp:spPr>
        <a:xfrm>
          <a:off x="6056218" y="3761531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/>
            <a:t>Химия+биология</a:t>
          </a:r>
          <a:endParaRPr lang="ru-RU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/>
            <a:t>Химия+математика</a:t>
          </a:r>
          <a:endParaRPr lang="ru-RU" sz="1000" kern="1200" dirty="0"/>
        </a:p>
      </dsp:txBody>
      <dsp:txXfrm>
        <a:off x="6078741" y="3784054"/>
        <a:ext cx="1165984" cy="723958"/>
      </dsp:txXfrm>
    </dsp:sp>
    <dsp:sp modelId="{44834633-C9F1-4182-AF61-229565FF21F8}">
      <dsp:nvSpPr>
        <dsp:cNvPr id="0" name=""/>
        <dsp:cNvSpPr/>
      </dsp:nvSpPr>
      <dsp:spPr>
        <a:xfrm>
          <a:off x="7401807" y="2512488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F724EE-1EDA-4BAD-A3B5-8BDD09A62DF6}">
      <dsp:nvSpPr>
        <dsp:cNvPr id="0" name=""/>
        <dsp:cNvSpPr/>
      </dsp:nvSpPr>
      <dsp:spPr>
        <a:xfrm>
          <a:off x="7536366" y="2640319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Уроки-практикумы</a:t>
          </a:r>
          <a:endParaRPr lang="ru-RU" sz="1400" b="1" kern="1200" dirty="0"/>
        </a:p>
      </dsp:txBody>
      <dsp:txXfrm>
        <a:off x="7558889" y="2662842"/>
        <a:ext cx="1165984" cy="723958"/>
      </dsp:txXfrm>
    </dsp:sp>
    <dsp:sp modelId="{3301C4E2-2B79-4D36-A835-6178BA4102D6}">
      <dsp:nvSpPr>
        <dsp:cNvPr id="0" name=""/>
        <dsp:cNvSpPr/>
      </dsp:nvSpPr>
      <dsp:spPr>
        <a:xfrm>
          <a:off x="7401807" y="3633700"/>
          <a:ext cx="1211030" cy="7690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CD21F6-BFFD-41A8-94C0-D4D566627CCD}">
      <dsp:nvSpPr>
        <dsp:cNvPr id="0" name=""/>
        <dsp:cNvSpPr/>
      </dsp:nvSpPr>
      <dsp:spPr>
        <a:xfrm>
          <a:off x="7536366" y="3761531"/>
          <a:ext cx="1211030" cy="7690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Реальный эксперимент</a:t>
          </a:r>
          <a:endParaRPr lang="ru-RU" sz="1000" kern="1200" dirty="0"/>
        </a:p>
      </dsp:txBody>
      <dsp:txXfrm>
        <a:off x="7558889" y="3784054"/>
        <a:ext cx="1165984" cy="723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4446E97F-8C41-41AB-8AD9-42580D46E8F7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BEE5084A-DFF6-4EED-9619-FD208FE4D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431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A96C60F0-5C9A-4C6D-8142-CC468927DBB4}" type="datetimeFigureOut">
              <a:rPr lang="ru-RU" smtClean="0"/>
              <a:t>16.02.2023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8889"/>
            <a:ext cx="5510530" cy="450842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6038"/>
            <a:ext cx="2984871" cy="500936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F17EB2D3-0649-4E26-82D8-235FE1C096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5340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7A02E0-FE57-443E-9671-E40FE44A8887}" type="datetime1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9932-B3FA-4E57-91B1-CBD5D61E2350}" type="datetime1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50F28-4A2C-4BBF-8816-A38070040E88}" type="datetime1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9EC97-9049-4252-A4BC-7107B29CE8D6}" type="datetime1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C52D0-1809-4629-9ED5-C611C6FADF02}" type="datetime1">
              <a:rPr lang="ru-RU" smtClean="0"/>
              <a:t>16.02.2023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81227-8DA1-4BA9-8D71-F9F12B9F4BC0}" type="datetime1">
              <a:rPr lang="ru-RU" smtClean="0"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AB171-6F92-4317-9A6A-CF9D8D33F045}" type="datetime1">
              <a:rPr lang="ru-RU" smtClean="0"/>
              <a:t>16.02.2023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EFEF-420F-4396-B4BD-0C18F2F55C8A}" type="datetime1">
              <a:rPr lang="ru-RU" smtClean="0"/>
              <a:t>16.02.2023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B5ACE-F3F8-432C-A078-6CA551956B50}" type="datetime1">
              <a:rPr lang="ru-RU" smtClean="0"/>
              <a:t>16.02.2023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185D0-B6B5-4749-8BEA-135B5F7F8C68}" type="datetime1">
              <a:rPr lang="ru-RU" smtClean="0"/>
              <a:t>16.02.2023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AAC5F-C9C5-4C6B-BAB8-5137060C6203}" type="datetime1">
              <a:rPr lang="ru-RU" smtClean="0"/>
              <a:t>16.02.2023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C8857C4-E047-4245-9265-ACBFEB61D57C}" type="datetime1">
              <a:rPr lang="ru-RU" smtClean="0"/>
              <a:t>16.02.2023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705" y="1412777"/>
            <a:ext cx="5407455" cy="2376263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 smtClean="0"/>
              <a:t>Метапредметные</a:t>
            </a:r>
            <a:r>
              <a:rPr lang="ru-RU" sz="4000" dirty="0" smtClean="0"/>
              <a:t> результаты: обновленные подходы к образованию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869160"/>
            <a:ext cx="5688632" cy="914400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Гринько С.Г., МАОУ СОШ №16 имени </a:t>
            </a:r>
            <a:r>
              <a:rPr lang="ru-RU" sz="2000" b="1" dirty="0" err="1" smtClean="0"/>
              <a:t>В.П.Неймышева</a:t>
            </a:r>
            <a:endParaRPr lang="ru-RU" sz="20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37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err="1" smtClean="0"/>
              <a:t>М.Ломоносов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«Химии ни коим образом научиться невозможно, не </a:t>
            </a:r>
            <a:r>
              <a:rPr lang="ru-RU" sz="4400" dirty="0" err="1"/>
              <a:t>видав</a:t>
            </a:r>
            <a:r>
              <a:rPr lang="ru-RU" sz="4400" dirty="0"/>
              <a:t> самой практики и не принимаясь за химические операции»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00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"Не мыслям следует учить, а мыслить" (</a:t>
            </a:r>
            <a:r>
              <a:rPr lang="ru-RU" dirty="0" err="1"/>
              <a:t>И.Кант</a:t>
            </a:r>
            <a:r>
              <a:rPr lang="ru-RU" dirty="0"/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7620000" cy="4800600"/>
          </a:xfrm>
        </p:spPr>
        <p:txBody>
          <a:bodyPr/>
          <a:lstStyle/>
          <a:p>
            <a:pPr marL="11430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72379366"/>
              </p:ext>
            </p:extLst>
          </p:nvPr>
        </p:nvGraphicFramePr>
        <p:xfrm>
          <a:off x="179512" y="2060848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065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err="1"/>
              <a:t>Метапредметные</a:t>
            </a:r>
            <a:r>
              <a:rPr lang="ru-RU" sz="4000" dirty="0"/>
              <a:t> результаты</a:t>
            </a:r>
            <a:br>
              <a:rPr lang="ru-RU" sz="4000" dirty="0"/>
            </a:br>
            <a:r>
              <a:rPr lang="ru-RU" sz="4000" dirty="0"/>
              <a:t>образовательной деятельности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1600200"/>
            <a:ext cx="7969696" cy="4800600"/>
          </a:xfrm>
        </p:spPr>
        <p:txBody>
          <a:bodyPr>
            <a:noAutofit/>
          </a:bodyPr>
          <a:lstStyle/>
          <a:p>
            <a:r>
              <a:rPr lang="ru-RU" sz="2800" dirty="0"/>
              <a:t>Это овладение основными универсальными учебными действиями:</a:t>
            </a:r>
          </a:p>
          <a:p>
            <a:r>
              <a:rPr lang="ru-RU" sz="2800" dirty="0"/>
              <a:t>регулятивными, </a:t>
            </a:r>
            <a:endParaRPr lang="ru-RU" sz="2800" dirty="0" smtClean="0"/>
          </a:p>
          <a:p>
            <a:r>
              <a:rPr lang="ru-RU" sz="2800" dirty="0" smtClean="0"/>
              <a:t>коммуникативными</a:t>
            </a:r>
            <a:r>
              <a:rPr lang="ru-RU" sz="2800" dirty="0"/>
              <a:t>,</a:t>
            </a:r>
          </a:p>
          <a:p>
            <a:r>
              <a:rPr lang="ru-RU" sz="2800" dirty="0"/>
              <a:t>познавательными;</a:t>
            </a:r>
          </a:p>
          <a:p>
            <a:r>
              <a:rPr lang="ru-RU" sz="2800" b="1" dirty="0"/>
              <a:t>способами деятельности</a:t>
            </a:r>
            <a:r>
              <a:rPr lang="ru-RU" sz="2800" dirty="0"/>
              <a:t>, применяемыми как в рамках образовательного процесса, так и при </a:t>
            </a:r>
            <a:r>
              <a:rPr lang="ru-RU" sz="2800" b="1" dirty="0"/>
              <a:t>решении проблем в реальных жизненных ситуациях</a:t>
            </a:r>
            <a:r>
              <a:rPr lang="ru-RU" sz="2800" dirty="0"/>
              <a:t>, освоенные обучающимися на базе одного, нескольких или всех учебных предметов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21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4176135"/>
              </p:ext>
            </p:extLst>
          </p:nvPr>
        </p:nvGraphicFramePr>
        <p:xfrm>
          <a:off x="457200" y="980728"/>
          <a:ext cx="7620000" cy="5420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392" y="771935"/>
            <a:ext cx="2758396" cy="156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" y="673959"/>
            <a:ext cx="2731724" cy="1757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7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химического образования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Базовая химия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ln w="28575">
            <a:solidFill>
              <a:srgbClr val="0070C0"/>
            </a:solidFill>
          </a:ln>
        </p:spPr>
        <p:txBody>
          <a:bodyPr/>
          <a:lstStyle/>
          <a:p>
            <a:r>
              <a:rPr lang="ru-RU" dirty="0" smtClean="0"/>
              <a:t>Развитие личностной и социальной успешности детей</a:t>
            </a:r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Профильная химия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ln w="28575"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/>
              <a:t>Развитие личностной, социальной и ПРОФЕССИОНАЛЬНОЙ успешности детей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61048"/>
            <a:ext cx="3257723" cy="2441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3209568" cy="2405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85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2348"/>
            <a:ext cx="7620000" cy="1143000"/>
          </a:xfrm>
        </p:spPr>
        <p:txBody>
          <a:bodyPr/>
          <a:lstStyle/>
          <a:p>
            <a:pPr algn="ctr"/>
            <a:r>
              <a:rPr lang="ru-RU" dirty="0" smtClean="0"/>
              <a:t>Базовая химия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047877"/>
              </p:ext>
            </p:extLst>
          </p:nvPr>
        </p:nvGraphicFramePr>
        <p:xfrm>
          <a:off x="457200" y="1124744"/>
          <a:ext cx="7620000" cy="527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777880"/>
            <a:ext cx="162018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810635"/>
            <a:ext cx="1316934" cy="98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77880"/>
            <a:ext cx="1389320" cy="1019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197" y="5691011"/>
            <a:ext cx="1224136" cy="1226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81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Профильная химия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0259593"/>
              </p:ext>
            </p:extLst>
          </p:nvPr>
        </p:nvGraphicFramePr>
        <p:xfrm>
          <a:off x="0" y="1628800"/>
          <a:ext cx="8748464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58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778098"/>
          </a:xfrm>
        </p:spPr>
        <p:txBody>
          <a:bodyPr/>
          <a:lstStyle/>
          <a:p>
            <a:r>
              <a:rPr lang="ru-RU" dirty="0" smtClean="0"/>
              <a:t>Проектная деятельность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5712447" cy="262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412717"/>
            <a:ext cx="7450137" cy="340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692" y="2420888"/>
            <a:ext cx="3694113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37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Метапредметные</a:t>
            </a:r>
            <a:r>
              <a:rPr lang="ru-RU" dirty="0" smtClean="0"/>
              <a:t> олимпиады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pic>
        <p:nvPicPr>
          <p:cNvPr id="2050" name="Picture 2" descr="C:\Users\User\Desktop\изображение_viber_2023-02-15_21-37-12-68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36" y="1600200"/>
            <a:ext cx="4822928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91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329</TotalTime>
  <Words>216</Words>
  <Application>Microsoft Office PowerPoint</Application>
  <PresentationFormat>Экран (4:3)</PresentationFormat>
  <Paragraphs>61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Соседство</vt:lpstr>
      <vt:lpstr>Метапредметные результаты: обновленные подходы к образованию</vt:lpstr>
      <vt:lpstr>"Не мыслям следует учить, а мыслить" (И.Кант)</vt:lpstr>
      <vt:lpstr>Метапредметные результаты образовательной деятельности</vt:lpstr>
      <vt:lpstr>Презентация PowerPoint</vt:lpstr>
      <vt:lpstr>Задачи химического образования</vt:lpstr>
      <vt:lpstr>Базовая химия</vt:lpstr>
      <vt:lpstr>Профильная химия</vt:lpstr>
      <vt:lpstr>Проектная деятельность</vt:lpstr>
      <vt:lpstr>Метапредметные олимпиады</vt:lpstr>
      <vt:lpstr>М.Ломоносов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образовательного пространства, обеспечивающего успешность учащихся путем применения современных технологий в рамках ФГОС в процессе преподавания химии</dc:title>
  <dc:creator>User</dc:creator>
  <cp:lastModifiedBy>School16_3</cp:lastModifiedBy>
  <cp:revision>25</cp:revision>
  <cp:lastPrinted>2023-02-16T09:10:39Z</cp:lastPrinted>
  <dcterms:created xsi:type="dcterms:W3CDTF">2020-11-18T08:30:56Z</dcterms:created>
  <dcterms:modified xsi:type="dcterms:W3CDTF">2023-02-16T10:31:29Z</dcterms:modified>
</cp:coreProperties>
</file>